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2" r:id="rId3"/>
    <p:sldId id="288" r:id="rId4"/>
    <p:sldId id="260" r:id="rId5"/>
    <p:sldId id="333" r:id="rId6"/>
    <p:sldId id="334" r:id="rId7"/>
    <p:sldId id="335" r:id="rId8"/>
    <p:sldId id="336" r:id="rId9"/>
    <p:sldId id="337" r:id="rId10"/>
    <p:sldId id="338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2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2T18:09:20.39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19420 5535 252 0,'-10'0'93'0,"6"0"-72"0,1 0 14 0,3 0 0 15,0 0-3-15,0 0 3 16,0 0-8-16,0 0-2 16,0 0-14-16,3 0 7 0,1 0 4 15,3 0-5-15,3 6-2 16,8-2 5-16,3 2 1 16,8-3-2-16,9-3 1 15,19 0-5-15,13-3 1 16,4-3-7-16,0 6-1 15,8-10-2-15,6 7 1 16,0-3-4-16,-3 6 0 0,-11 6-1 16,-11-3-2-16,-6 7-2 15,-8-1 1-15,-7 0 1 16,-6 1 0-16,-12-4-14 16,-6 0-3-16,-7 4-37 15,-8-4-16-15,-3 0-20 16,-7 4-8-16,-7-1-47 15</inkml:trace>
  <inkml:trace contextRef="#ctx0" brushRef="#br0" timeOffset="312.72">19639 6093 264 0,'-21'19'101'0,"17"-16"-78"0,4 0 11 0,0-3-1 16,4-3 2-16,3-6 5 15,7-4-4-15,7 1 1 16,8-4-21-16,6 7 2 0,4-1 2 16,3 7-5-16,4 3 2 15,0-3-8-15,7 3-3 16,14-3-3-16,10 0-3 15,8 3 1-15,-7-3 1 16,-1-1-3-16,8-2 0 0,3 3-54 16,-3 3-23-16,-8 0-45 15,-3 6-18-15,0 4 18 16</inkml:trace>
  <inkml:trace contextRef="#ctx0" brushRef="#br0" timeOffset="1035.093">22271 3867 248 0,'18'-12'93'0,"-8"8"-72"0,1-8 14 0,-8 9 0 16,1 0-5-16,-1 3 2 16,1 6-5-16,-4 6-2 15,-4 4-13-15,-6 3-1 0,-4 12 2 16,-4 4-3-1,0 6 2-15,1 18-1 0,-1 4 3 16,7 0-5-16,4-1-1 16,7-8-2-16,11-11-1 15,7-2-3 1,3-6 1-16,7-4-2 0,4-9-1 16,3-3 1-16,4-4 1 15,3-5-1-15,0-7-1 16,4 6 1-16,-3-9-1 15,-8 7-16-15,-10-4-6 16,-8-3-38-16,-3 0-14 16,-3-3-82-1</inkml:trace>
  <inkml:trace contextRef="#ctx0" brushRef="#br0" timeOffset="1423.949">22786 3936 300 0,'14'-22'112'0,"-10"13"-87"0,6-1 15 0,-10 10 1 15,4 0-8-15,-4 7 1 16,0 5-6-16,0-2-3 15,-4 18-13-15,1 9 6 0,-4 26 2 16,3 12-2-16,-7 16 2 16,8 0-9-16,-4 16-2 15,7 6-7-15,-4-13-2 16,1-9 0-16,3-10 2 16,3 4-3-16,-3-3 0 15,4-16 1-15,-1-4 0 16,4-18 0-16,1-6 0 15,2-7-5-15,1-12 1 16,3-10-25-16,-4-2-8 0,4-7-32 16,-6-4-11-16,-1-5-86 31</inkml:trace>
  <inkml:trace contextRef="#ctx0" brushRef="#br0" timeOffset="6451.926">23185 3365 240 0,'3'-18'90'0,"1"5"-70"0,3-9 19 0,-4 19 5 0,1-10-1 16,-1 4 2-16,1 3 5 15,-4-1 4 1,-4 14-12-16,-6 5-3 0,-8 7-13 16,-7 6-4-16,-3 3-11 15,0 4-4-15,0-7-4 16,3 6-3-16,7-6 1 15,4-3-1-15,7-3-3 16,11-3 2-16,6-4 1 16,8-2 0-16,7-4 0 15,3-6 2-15,4 0-1 0,-1 0 2 16,1 0-4-16,-4 0-2 16,-3 0 2-16,3 3 0 15,-3 0-2-15,3 4 2 16,0 2 1-16,4 3 0 15,3 7 0-15,4 6 0 16,-4-3 2-16,1 7 1 16,-8 2-1-1,-7-3-2-15,-7 3 1 0,-7-5 1 16,-10-5 10-16,-8 1 4 16,-10-9-5-16,-7 0-4 15,0-4-4-15,-4-9 0 16,-3 9-2-16,-1-9-1 0,1-9 1 15,0 9-1 1,-1-13-20-16,5-2-9 16,2 8-14-16,5-5-4 15,3 2-16-15,3 4-5 0,4 0-28 16,3 3-9-16,4 0-21 16</inkml:trace>
  <inkml:trace contextRef="#ctx0" brushRef="#br0" timeOffset="6771.659">23139 3387 312 0,'-4'-6'118'0,"4"6"-92"0,7 0 19 0,0 0 2 15,4 0-10-15,7-6-2 16,6 3-15-16,8-7-5 16,3 1-9-16,4-1-4 0,7 1-1 15,10 0-1-15,8 2 0 16,-15 4-3-16,11 0 0 15,-3 3-56-15,-1 0-25 16,4-3-81 0</inkml:trace>
  <inkml:trace contextRef="#ctx0" brushRef="#br0" timeOffset="7143.599">24003 3597 292 0,'-7'0'110'0,"7"0"-86"0,3 0 11 0,1 0 1 16,3 0-2-16,7-6 1 15,7 3-12-15,11 0-4 16,0 0-11-16,3 0-5 0,0 3-2 16,1 0-1-16,-5 0 0 15,5 0 0-15,-1 0 0 16,7-3-33-16,8-1-13 15,6 1-45-15,1-3-18 16,-4-3-13 0</inkml:trace>
  <inkml:trace contextRef="#ctx0" brushRef="#br0" timeOffset="7624.609">24737 3287 304 0,'14'-28'112'0,"-7"15"-87"0,4-12 18 0,-4 16 2 15,0-1-11-15,3-2 0 16,4-1-13-16,0 4-3 15,4-1-10-15,3 7-3 0,4 6 1 16,3 10 1-16,-3 12 1 16,-4 10 0-16,-7 8 2 15,-7-5 4-15,-10 3 3 16,-8-3 0-16,-7 2-1 16,-3-2-8-16,0 3-3 15,0-7-3-15,0 4 1 16,3-4-4-16,4 4-2 15,3-4-1-15,8-2 3 16,6-10 0-16,12-4 1 16,13-8 4-16,18 2 2 15,10-8-2-15,1-4-1 0,-5-4-1 16,-6 1-2 0,-7 3-2-16,-4 0 1 0,-3 3-28 15,-7 4-13-15,-4-1-40 16,0 0-16-16,4-6-71 15</inkml:trace>
  <inkml:trace contextRef="#ctx0" brushRef="#br0" timeOffset="8420.877">25224 4996 272 0,'0'-3'101'0,"3"3"-78"0,4 0 22 0,-3 3 4 0,6-3-4 15,4 0 0-15,8-3-9 16,9 0-5-16,19-1-17 16,6 1-7-16,8 0 0 0,-1 0-4 15,1 3-2-15,10 3-3 16,0 0 1-16,0 0 1 15,-7 1 2-15,-11 2-36 16,-20 0-17-16,-5 0-49 16,-9 1-20-16,-8 12-13 15</inkml:trace>
  <inkml:trace contextRef="#ctx0" brushRef="#br0" timeOffset="8644.681">25284 5498 328 0,'10'9'123'0,"4"-6"-95"0,15-3 18 0,-12 0 4 16,15 3-15-16,-7-3-2 16,31-6-19-16,22-3-7 15,6 2-4-15,5 1-5 0,2 0 1 16,-6 3-19-16,-7-1-9 15,-4 1-27-15,0 0-12 16,7-3-85 0</inkml:trace>
  <inkml:trace contextRef="#ctx0" brushRef="#br0" timeOffset="9233.229">28205 3833 260 0,'7'-19'96'0,"-4"13"-75"0,4-7 21 0,-7 10 6 16,0 0-11-16,4 3-1 15,-4 0-3-15,0 9-1 16,-4 7-17-16,-3 9-5 0,-3 3 1 16,-5 16-5-16,-2 6 2 15,-4 19-1-15,0 10 1 16,-1 5 0-16,5-9 0 16,3-2-2-16,7-1 1 15,10-3-2-15,8-10 2 0,6 1-2 16,8-13 0-16,10-3-3 15,18-13 1-15,14-9-2 16,0-13 2-16,0 1-2 16,-3-10 2-16,-4-3-4 15,-7-4 0-15,-4-2-6 16,-7 0-3-16,-6-4-38 16,-5 1-19-16,-2-4-31 15,-5 3-14-15,-6-2-24 16</inkml:trace>
  <inkml:trace contextRef="#ctx0" brushRef="#br0" timeOffset="9575.883">28868 3952 324 0,'3'-10'121'0,"-3"10"-95"0,4 10 25 0,-4-10 4 16,0 12-18-16,0 13-6 15,-4 16-7-15,-3 25-1 16,-3 12-13-16,-4 10-3 0,-4 19-3 0,0 18-2 16,4 4 1-1,0 12-2-15,7 0-1 16,7-12 1-16,7-13 1 0,7-10-1 15,4-6-1-15,-1-9-2 16,1-12 1-16,0-10-32 16,-1-19-13-1,5-9-19-15,-1-16-5 0,0-13-63 16,0-18-51 0,0-13 72-16</inkml:trace>
  <inkml:trace contextRef="#ctx0" brushRef="#br0" timeOffset="10611.491">29139 3096 264 0,'4'-10'101'0,"-4"7"-78"0,0-3 9 0,0 6 0 16,4-3-5-16,-1 0 4 16,4-4-2-16,4 1 0 0,10 3-16 15,11-6 3-15,-1 2 2 0,-6 1 1 16,21 0 3-16,-11 3-6 15,8 3 1-15,-8 0-8 16,-3 6-1-16,-4-3 7 16,-11 6 2-16,-2 4 0 15,-15 0 2-15,0-4-8 16,-18 16-4-16,4-6-4 16,-11 6 0-16,4-3-2 15,0 6-1-15,-4 7-2 16,7-1 1-16,8-6-1 15,6-6 0-15,1-3 2 0,13 0 0 16,-3 0-3 0,15 6 2-16,-5-10 1 0,11 14 0 15,11 2-3-15,-11-3 2 16,-6-6 1-16,6 10 0 16,4 11 0-16,-4 1 2 15,-11-9 3-15,-6-1 4 16,-7-2 5-16,-8-4 1 15,-7-3-6-15,-6-3-3 0,-4-3-3 16,-11 0-3 0,-7-7 1-16,-10 7-1 15,-4-10-3-15,0-2 2 0,7-1-19 16,7 0-7-16,7 0-17 16,8 4-7-16,6-7-28 15,11 6-13-15,14 1-78 16</inkml:trace>
  <inkml:trace contextRef="#ctx0" brushRef="#br0" timeOffset="11514.166">29845 4604 300 0,'-4'-3'112'0,"4"3"-87"0,0 0 13 0,0 0-1 0,4 0-3 15,7 0 5 1,10 0-5-16,3-3 0 0,8 0-19 16,3-1-2-16,8 1 0 0,6 0-5 15,-3 0 0-15,-11 3-4 16,18 0-3-16,-10 0-3 16,2 6 1-16,1 1-28 15,-14-1-10-15,-11 3-41 16,-14-3-14-16,0 1-60 15</inkml:trace>
  <inkml:trace contextRef="#ctx0" brushRef="#br0" timeOffset="11706.88">29824 4899 236 0,'-42'18'88'0,"31"-2"-69"0,0-6 17 0,11-4 3 16,4 0-1-16,6-3 2 15,12 0-5-15,9-3 1 16,8 0-20-16,4 0-3 0,-1 0-1 16,0 0-7-16,1 0-1 15,-1 0-4-15,0 0-3 16,1 4-42-16,-5-4-20 16,-2 0-91-1</inkml:trace>
  <inkml:trace contextRef="#ctx0" brushRef="#br0" timeOffset="12729.517">31528 4554 252 0,'7'-13'93'0,"-7"4"-72"0,7-4 11 0,-7 7 3 15,0-3-6 1,0 9 3-16,0-13-7 16,0 4-1-16,0-7-13 0,0 3-2 0,0-9-2 15,0 7 1-15,0-7 0 16,0 3 0-16,-4-3 0 16,1 6 2-16,-8 1 4 15,1 2-2-15,-4 4 3 16,3 3-4-16,-14 12-1 15,4 0-4-15,-25 16-1 16,-21 16 1-16,4 2 3 16,-1 20 0-16,1 12 2 15,-4 10-4-15,0-1 1 16,3 1-5-16,8 5 0 16,17 11-1-16,21-7-2 0,22-10 1 15,20-6 1 1,12-9-3-16,13-9 0 15,22-10 5-15,13-13 2 0,1-6-2 16,0-9-3-16,-1-16 2 16,5-9 0-16,-5-10-1 15,-13-2-2-15,-18-11 3 16,-14-15 0-16,-18-9-1 16,-21 3 1-16,-21 3-2 15,-15 9-1-15,-10 16 1 16,-14 10 1-16,-21 12-3 15,0 16-2-15,7 9 2 16,11 6 0-16,10 0-2 16,14 4 2-16,14-4-4 15,15 4 1-15,13-4-9 16,15-3-4-16,13-6-22 0,12 3-10 16,-1-9-14-16,0-7-6 15,8-6-90 1</inkml:trace>
  <inkml:trace contextRef="#ctx0" brushRef="#br0" timeOffset="13090.561">31972 4378 300 0,'4'-3'112'0,"-4"3"-87"0,-11 3 11 0,11-3 0 0,-10 10-11 16,-1-4 0-16,-10 6-8 16,3 4-2-16,-6 9-9 15,2 0 0-15,1 13 4 0,4-7-4 16,13 23 2-16,1-11-3 15,17 1 0-15,-4-9-3 16,11 2 1-16,-3-8-2 16,7 2-1-16,-4-9-13 15,7-3-4-15,-3-4-26 16,3-5-11-16,-3-1-94 16,-1-9-50-1,8-6 95-15</inkml:trace>
  <inkml:trace contextRef="#ctx0" brushRef="#br0" timeOffset="13359.122">32353 4475 264 0,'4'-22'99'0,"-4"22"-77"0,0-3 15 0,0 3 5 15,-4 3-1-15,1 1 3 16,-1 5-2-16,1 0 1 15,-1 10-24-15,1 0 0 0,-1 41 0 16,1-13-9-16,-1 22-3 16,1-13-4-16,3 22 0 15,0 32-2-15,-4-13-1 0,4-12-4 16,-4-13 0 0,1-6-38-16,-4-10-16 0,-4-9-33 15,1-6-11-15,-4-3-38 16</inkml:trace>
  <inkml:trace contextRef="#ctx0" brushRef="#br0" timeOffset="14395.319">30533 3873 248 0,'11'-34'93'0,"-11"34"-72"0,3-22 14 0,-3 19 0 0,0 0-9 16,0 3-1-16,0 6 3 15,0 0 5-15,-7 22-18 16,3-12 5-16,-10 34 3 0,4-9 3 15,-18 56 2-15,-18 47-11 16,-11 23-5-16,-3-4-7 16,4 9-4-16,-1-3 0 15,8-15-1-15,3-3 0 16,7-7 0-16,11-16 2 16,10-12 1-16,11-18 1 15,11-7 0-15,7-19-2 16,3-3 1-16,7-22-2 15,7-7 2-15,14-11-2 0,11-11 2 16,11-2-2-16,-4-3-1 16,7 2 1-16,14-2 1 15,18-1-1-15,7 4 2 16,13-3 0-16,23-1 1 0,2 1-2 16,15-1 1-16,7-2 0 15,-7-1 1 1,-4 1-7-16,-7-4 0 15,-21-3-1-15,-21-3 2 16,-18 0 1-16,-18 0 1 0,-13 0 0 16,-11 0 2-16,-11-3-1 15,-7-3-1-15,-3 6 1 16,-4-10 1-16,0 7-8 16,4-10-1-16,0-5 2 15,3-4 2-15,4-3 2 16,-1-4 1-16,1-5 0 15,-4-10 0-15,1-19 2 16,-8-3 3-16,-4 13-2 16,5-50-2-16,-1 18 0 15,0-66 1-15,-3 35-1 16,-1-72-1-16,-3 50-2 0,-7-43 1 16,-3 39 1-16,-22 8 2 15,4 33-1-15,-25 4-1 16,8 22 1-16,-15 6-1 15,10 12-3-15,-6 10 2 16,10 10 1-16,-6 2 2 16,6 7-3-16,-14 3 0 15,7 6 1-15,-38 3 0 16,13 1 0-16,-49 2 2 16,25 4-1-16,-46 9-1 15,28-6 1-15,-28 12-1 16,-21 0-7-16,56 3 0 15,21-2-48-15,11 2-20 16,11 4-108 0</inkml:trace>
  <inkml:trace contextRef="#ctx0" brushRef="#br0" timeOffset="15715.354">2163 4955 268 0,'7'-9'101'0,"-4"2"-78"0,1-15 15 16,-4 19 2-16,3-3-5 15,1-3 4-15,-1 6-6 16,1 3 0-16,-4 3-19 16,0-3 3-16,3 18 3 0,1 17-2 15,-1 18 1-15,8 19-1 16,0 10 0-16,3 15-7 16,7 22-2-16,0 7-7 15,4 5-2-15,3 23 2 16,18-19 1-16,7-16-1 0,3-25-2 15,4-19 1-15,-14-18-1 16,7-23 2-16,-11-18 1 16,1-25-4-16,6-20-1 15,-10-24-2-15,3-7 0 16,-3-2-4-16,-14-1 0 16,-4 0 2-16,-7 7 1 15,-7 24 3-15,-4 17 1 16,-3 15-2-16,-3 12 2 15,-1 10-1-15,4 10 0 16,7 5 0-16,15 7 0 16,13-3 0-16,0-7 0 15,7-8 2-15,8-11 2 16,-4-12-1-16,7-12 2 16,3-10 0-16,1-9 1 15,-1 0 0-15,25-41 5 16,-46 22-8-16,-17-4 0 15,-7-14-1-15,-15 5 0 16,-10 1 0-16,-11-1-9 16,-10 3-2-16,0-5-16 15,3 8-6-15,7 1-9 16,1 3-1-16,9 6-6 16,8 3 1-16,7 10-95 15</inkml:trace>
  <inkml:trace contextRef="#ctx0" brushRef="#br0" timeOffset="16156.086">3778 4450 232 0,'11'-34'88'0,"-4"21"-69"0,3-12 24 0,-6 22 5 15,3-3-8-15,7 6 2 16,0 9-7-16,4 16 1 16,0 16-20-16,3 44 2 0,-7 24 2 15,-4 42-7-15,5 15 0 0,-5 10-7 16,1 2-2-16,-1-27 9 16,-3-23 3-16,0-18-1 15,0-22-1-15,4-16-6 16,3-25 0-16,0-22-5 15,0-9 0-15,8-22-1 16,2-4-2-16,1-15 1 16,7-12 1-16,-4-7-3 15,0 0-2-15,0 9 2 16,-3 13 0-16,0 13 1 16,-11 15 0-16,0 16-3 15,0 6 2-15,4-3-4 16,-1 4 1-16,5 2-14 15,6-6-5-15,0-3-50 16,7-3-22-16,-3 0-77 16</inkml:trace>
  <inkml:trace contextRef="#ctx0" brushRef="#br0" timeOffset="16369.525">4738 5629 320 0,'0'0'121'0,"0"10"-95"0,7 2 16 0,-4-2 1 16,4 5-15-16,8 7-1 15,2 6-16-15,4 1-4 16,11-1-5-16,3-6-2 0,8 3 1 0,-8-3-21 16,4-3-7-16,0-4-57 15,-11-2-25-15,4-1-27 16</inkml:trace>
  <inkml:trace contextRef="#ctx0" brushRef="#br0" timeOffset="16606.479">5274 5507 364 0,'-11'28'137'0,"1"10"-106"0,-1 25 10 16,1-29-2-16,-1 13-13 0,1 6-3 15,-5 7-9-15,1 18-1 16,4 10-8-16,3 0-3 0,-4-3-1 16,4-1-4-16,7 4 2 15,4 0-4-15,-1-7-1 16,4-15-44-16,0-13-18 16,4-12-32-16,3-19-13 15,4-12-12 1</inkml:trace>
  <inkml:trace contextRef="#ctx0" brushRef="#br0" timeOffset="16925.997">6001 5689 332 0,'-4'-22'123'0,"4"16"-95"0,0 6 22 16,0 0 4-16,0 9-18 15,0 10-4-15,0 3-16 16,4 6-7-16,3 0-6 15,0 0-5-15,7 7 1 0,-3-4-1 16,3-3-2-16,-4 1-46 0,1-7-19 16,-1 6-102-1</inkml:trace>
  <inkml:trace contextRef="#ctx0" brushRef="#br0" timeOffset="17103.405">5821 5313 368 0,'-39'-51'137'0,"21"39"-106"0,4-1-1 0,7 10-7 15,4 0-19-15,3 0-1 16,3-3-5-16,4 3-2 16,14-4 3-16,1 4-46 0,9 0-21 0,5 3-80 31</inkml:trace>
  <inkml:trace contextRef="#ctx0" brushRef="#br0" timeOffset="17412.424">6572 4522 312 0,'-17'-50'115'0,"10"31"-89"0,0-3 12 16,3 16 1-16,4-3-14 0,0 9-5 16,0 0-7-16,0 12-1 15,0 10-7-15,7 13 1 0,4 21 1 16,3 23 8-16,3 8 4 16,1 23-9-16,3 22-3 15,11-7-5-15,0-2 1 16,3 5-13-16,0-15-6 15,-7-16-13-15,-3-18-5 16,-7-23-20-16,-8-15-7 16,-3-26-85-1</inkml:trace>
  <inkml:trace contextRef="#ctx0" brushRef="#br0" timeOffset="17591.164">6325 5240 324 0,'-17'7'123'0,"27"-1"-95"0,18 3 16 16,-10-9 0-16,21-3-11 16,7-6 0-16,10-7-16 15,15-9-8-15,17-6-5 16,0 9-8-16,-3 3-2 0,-4 3-57 16,0 7-23-16,-3 9-75 15</inkml:trace>
  <inkml:trace contextRef="#ctx0" brushRef="#br0" timeOffset="18223.424">7401 4453 360 0,'-14'-40'134'0,"11"21"-104"0,3-6 18 0,0 22 3 16,0-4-14-16,3 7 1 16,1 10-15-16,-1 15-4 15,8 6-11-15,-8 26-3 0,8 30 1 16,7 8-3-16,3 5 0 16,3 25-1-16,1 1-2 15,7-20 1-15,-7-2 1 16,-1-10-3-16,1-16-2 15,3-18-3-15,-3-19-1 0,0-23-3 16,-1-14 1-16,-3-11 3 16,1-8 3-16,-1-4 2 15,-11-3 1-15,4 3 0 16,-3 0 0-16,0 10 0 16,-1 6 0-16,1 6 0 15,-1 6 2-15,8 7-3 16,3 6-2-16,4 0 2 15,7 3 0-15,-1-3 1 16,8-7 0-16,7-11-3 16,3-4 2-16,1-10 5 15,-1-5 2-15,-6-7 2 16,-8-10 2-16,-7-15 1 16,-7-25 3-16,-10-6-7 15,-11-7-2-15,-11-28-5 0,-6-12-1 16,-8-1 1-16,-7 4 2 15,4 9-3-15,0 22 0 16,3 25-1-16,4 22 0 16,0 23-3-16,7 14-1 15,3 10-6-15,7 7-3 16,8 5-33-16,10 4-14 16,11 3-43-16,10 10-18 15,4 5-19 1</inkml:trace>
  <inkml:trace contextRef="#ctx0" brushRef="#br0" timeOffset="18823.443">8675 5008 268 0,'-7'-22'101'0,"0"13"-78"0,-4-3 11 15,4 8-1-15,-4 1-5 16,1 3 1-16,-1 7-10 16,-3 2-4-16,0 7-8 15,0 9 2-15,3 12 3 0,1 10-6 0,6 4-1 16,4-8-3-16,7-2-2 16,7-6 3-16,8-10 0 15,9-6 1-15,5-4 0 16,2-12 6-16,1-9 4 15,-3-16 1-15,-5-9 1 16,-6-13-4-16,-7 0-2 16,-8 0-6-16,-6 3-1 15,-8 1-1-15,-6 5 1 16,-4 7-2-16,-4 6-1 16,0 9-4-16,4 7 0 15,-4 9-5-15,11 7-1 16,4 5-26-16,6 10-9 15,8 10-21-15,10 6-7 0,4-4 11 16,3-8 5-16,0-1 37 16,-3-9 16-16,0-10 42 15,-4-12 18-15,-3-13 2 16,-4-3 1-16,-7-9-11 16,-4-3-5-16,-3-1-18 15,0-2-5-15,-3-4-12 16,-1-2-5-16,4-8-2 15,0 11-1-15,4-1-3 16,6 4 2-16,1-1 1 16,6 10 2-16,1 0-8 15,3 0-1-15,8 3-49 16,2 3-20-16,5 7-88 16</inkml:trace>
  <inkml:trace contextRef="#ctx0" brushRef="#br0" timeOffset="19092.526">9349 4262 320 0,'-14'-72'121'0,"3"28"-95"0,-3 3 16 0,7 32 1 16,0-7-13-16,0 4-2 15,0 6-10-15,0-1-1 16,-1 14-10-16,5 14 0 0,3 23 3 15,0 19-2-15,7 0 3 0,0 12-6 16,4 22-1-16,3 10-2 16,3-10 1-1,1 0-4-15,0-3-2 16,-1-6-42-16,-3 0-18 0,1-22-39 16,-1-16-13-16,0-22-18 15</inkml:trace>
  <inkml:trace contextRef="#ctx0" brushRef="#br0" timeOffset="19423.489">9606 4591 296 0,'25'-53'112'0,"-15"44"-87"0,5-1 22 0,-12 4 3 16,1 6-10-16,-4 0 0 15,-4 0-10-15,-10 9-4 16,-4 7-14-16,-3 3-1 0,-4 6 2 15,1 6-5-15,-1 4 0 16,0 6-4-16,1-1-1 16,3-5-3-16,6 2-1 15,8-2 1-15,7-7 0 16,7-3-3-16,11-6 2 16,3 0 1-16,11-7 0 15,7-5-3-15,3-4 2 16,0 0 1-16,-3 0 2 15,-7 0-3-15,-4 0 0 16,-7 4-23-16,-3-1-10 16,-4 0-39-16,0-3-19 0,-3 0-68 15</inkml:trace>
  <inkml:trace contextRef="#ctx0" brushRef="#br0" timeOffset="19936.838">10202 4522 332 0,'18'-22'126'0,"-11"16"-98"0,0-3 25 0,-7 6 7 16,-3 0-29-16,-8-1-6 16,-7 1-14-16,-3 6-3 15,-7 4-4-15,0 2-5 0,0 4 0 16,3 5 1-16,4 8 2 16,-1-1-3-16,12 3 0 15,3 0-1-15,7 0 0 16,3 0 0-16,8 1-2 15,10-1 3-15,4-6 2 16,7 6 0-16,3-3-1 16,4-3 1-16,-1-3-1 15,-6 0 0-15,-7 0 0 0,-7-1 8 16,-8 1 7 0,-6-3-3-16,-11 0 1 0,-11-1-8 15,-10 4-1-15,-11 3-2 16,0 0 1-16,4 6-2 15,0-6 2-15,3-3-13 16,7-3-3-16,0-4-34 16,11-2-12-16,4-1-37 15,10-9-17-15,7 0-26 16</inkml:trace>
  <inkml:trace contextRef="#ctx0" brushRef="#br0" timeOffset="20625.498">11543 3353 220 0,'-7'3'82'0,"3"6"-64"0,-6 13 7 16,6-9-1-16,1 3-4 15,-1 12 3-15,1 0-4 16,3 19 0-16,0 13-10 16,3 18 8-16,4 7 5 0,4 28 4 15,-1 21 2-15,4 4-4 16,1 47-3-16,2-3-3 15,4 38-1-15,1 5-5 0,-1 23 0 16,0 25-5-16,4 3-2 16,-4 25 0-16,0 31-1 15,-3 10-2-15,-4 12 1 16,-7 26-2-16,-4 21 2 16,4 22-2-16,4 10-1 15,7 6 3-15,3 9 0 16,3 4-4-16,1 6 1 15,3-4 0-15,-3-68 2 16,-7-119-1-16,20 222 2 16,-13-166-2-16,25 194 2 15,-19-175-4-15,26 119-2 16,-18-151 2-16,21 120 0 16,-18-136 1-16,25 73 2 0,-21-113-19 15,14 32-8-15,-18-86-27 16,4 17-12-16,-7-58-101 15</inkml:trace>
  <inkml:trace contextRef="#ctx0" brushRef="#br0" timeOffset="21584.263">1782 6921 248 0,'-4'0'93'0,"4"3"-72"0,0 0-6 16,4 7 33-16,6-4-11 16,1 0-7-16,10-3-5 15,7-3-15-15,18-3 2 0,7 0 2 16,17 0-1-16,1 0 0 15,14-3-3-15,20-4 1 16,15 1-4-16,14-1-2 16,22-2-2-16,6-1 0 15,32-2-4-15,-3 2 0 0,34-6 1 16,1-3 2-16,28-6-3 16,4-3 0-1,10-4 3-15,17-2 1 0,1 2-1 16,3 7-2-16,8-3-2 15,-11 12 1-15,13 0 1 16,-9 0 2-16,-1 3-3 16,-7 1-2-16,-14-4 2 15,7 6 0-15,-24-2 3 16,3-4 1-16,-18 6-1 16,-13 4-2-16,-5 3-2 15,-27 3 1-15,-11 3 1 0,-7 0 2 16,-18 3-1-16,-21 0-1 15,0-3 1-15,-4 0-1 16,-13-3 0-16,17-7 0 16,-28 1-3-16,-7-1 0 15,-15 1-5-15,-10 0 0 16,-14 2-53-16,-14-8-22 16,-18 2-66-1</inkml:trace>
  <inkml:trace contextRef="#ctx0" brushRef="#br0" timeOffset="22350.136">1439 7975 192 0,'-10'-13'74'0,"10"10"-58"0,-4-3 23 0,1 3 4 0,3-1-6 15,-4 1 1-15,4 0-9 16,0 0-1-16,0 3-15 16,0 6 5-16,0 7 5 0,0 12-10 15,0 12-2-15,0 11-5 16,0 2 1-16,0 3-2 16,0-3 0-16,0 0-1 0,0 1 2 15,4-1-3 1,-1-6 0-16,1-7-1 15,3-5-2-15,7-11 1 0,7-11-1 16,14-4 0-16,4-15 0 0,4-7 0 31,2 0 2-31,-2 1-1 0,-12-4-1 16,1 3-6-16,-4 4-1 16,-10 2-41-16,-4 1-18 15,-7 9-87 1</inkml:trace>
  <inkml:trace contextRef="#ctx0" brushRef="#br0" timeOffset="22671.189">1842 7887 272 0,'-4'-3'104'0,"4"3"-81"0,0 0 14 16,0 0 1-16,0 3-9 16,0 12 0-16,0 11-10 15,0 17-1-15,0 14-11 16,0 9 0-16,4 12 0 0,-4 19-3 16,3 10-3-16,1 3 0 15,-1 3-1-15,4 9 0 16,-3-12 2-16,3-16-1 0,0-10-1 15,0-15-15 1,-4-9-5-16,1-19-30 0,-1-4-10 16,1-15-81-1</inkml:trace>
  <inkml:trace contextRef="#ctx0" brushRef="#br0" timeOffset="23162.846">2074 7623 324 0,'14'-25'121'0,"-10"25"-95"0,-4-3 14 0,0 3 8 16,-7 13-20-1,-7 12-11-15,0 3-7 0,0 0-6 16,-4-3-3-16,4 4 0 0,-4-4-1 16,8-3 0-16,3-4 0 15,7 1 0-15,3-3 0 16,8-4 0-16,10 1 0 16,0-4 0-16,4-2-3 15,6-4 0-15,5-3 2 16,3 6 2-16,-8-3 0 15,5 10-1-15,-1-4 1 16,-3 7-1-16,-4 0-3 16,-3 5 0-16,-4 1 4 15,-4 3 3-15,-10 1 12 16,-3-1 7-16,-8-3-10 0,-3-4-2 16,-10 1-7-16,-1 0-3 15,-3 0 2-15,-7 0 0 16,-4-7-12-16,-10-2-7 15,-1-4-24-15,4-6-12 16,-6-6-20-16,6-7-5 0,11-6-59 16</inkml:trace>
  <inkml:trace contextRef="#ctx0" brushRef="#br0" timeOffset="23371.649">2113 7595 352 0,'32'-19'132'0,"-14"10"-103"0,6-7 7 16,-13 7-1-16,6-4-17 15,8 1-2-15,7-4-9 16,0-3-5-16,6 10-1 16,15 0-4-16,-3 2 2 0,6 4-6 15,-6 6 0-15,-1 4-43 16,-3 11-17-16,-11 7-87 15</inkml:trace>
  <inkml:trace contextRef="#ctx0" brushRef="#br0" timeOffset="23856.71">1005 9511 212 0,'-21'13'82'0,"14"-10"-64"0,4 3 9 0,-1-3-2 0,1 6-4 16,-1-2 2-16,4-4-7 16,0 6 1-16,7-2-10 15,7-4 5-15,18-3 3 0,10 0 4 16,8-3 1-16,13-7-3 16,4-6 0-16,21-2 2 15,15-4 2-15,3-3-7 16,10 0-3-16,18-4-6 15,-3 4-4-15,3 6 0 16,7 4 1-16,-4 2-1 16,-10 7-1-16,0 3 3 15,-7 3 0-15,-7 3-1 16,-14 3-2-16,-25 4-21 0,-14-1-11 16,-14-3-39-16,-14 4-15 15,-22 2-52 1</inkml:trace>
  <inkml:trace contextRef="#ctx0" brushRef="#br0" timeOffset="24289.777">1263 10016 252 0,'25'-44'93'0,"-18"22"-72"0,0 3 14 16,-4 16 2-16,-3-3-6 15,4 3-1-15,-1-4-3 16,1 17-2-16,-4 5-14 15,0 14-2-15,-4 8-2 0,1 4-1 16,-1 0 1-16,1 6-2 16,-4-6 0-16,3 12-3 15,1-3-2-15,3 0 1 16,0 0-1-16,7-9-3 16,3-9 2-16,1-11 1 15,7-8 0-15,3-13 0 0,7-6 0 16,0-10-3-1,0 4 2-15,4-4-19 0,-4 3-9 16,1 1-54-16,-5-1-23 16,-10 7-20-1</inkml:trace>
  <inkml:trace contextRef="#ctx0" brushRef="#br0" timeOffset="24576.023">1640 9959 288 0,'0'-12'110'0,"-3"12"-86"0,3 0 13 0,0 0 9 15,0 22-19-15,0 9-7 16,0 10-3-16,0 3-10 16,0 3-2-16,3 12 1 0,1 26-3 15,-1 6 0-15,1-6-1 16,0 9 1-16,3 6-2 15,-4-18-1-15,1-20-2 16,3 4 1-16,-4-6-12 16,1-13-5-16,3-3-19 15,3-22-6-15,-3-4-44 0,4-24-17 16,0 0-5 0</inkml:trace>
  <inkml:trace contextRef="#ctx0" brushRef="#br0" timeOffset="25023.08">1965 9765 296 0,'0'-19'110'0,"0"16"-86"0,-4-3 13 0,4 6 0 0,-3 0-18 15,-1 0-3-15,4 0-8 16,4 3 0-16,3-3-5 16,4 3-2-16,6 0 2 0,8 0 4 15,0 0 4-15,-1 4 0 16,5-1 1-16,-1 3 2 16,0 4 4-16,-10 6-4 15,-11 9 2-15,-4 10-5 16,-6 9 1-16,-8 3-5 15,-7-3 1-15,-3-6-5 16,7-7 0-16,0-6-1 0,7-3 1 16,3-6-4-16,4 0 0 15,8-3 1-15,2-7 0 0,8-6-3 32,10 3 0-32,-3-6 2 15,3 0 0-15,0-6 1 16,4-3 2-16,-4-1-23 0,4-8-8 15,7-1-37-15,6-6-15 16,1-7-81 0</inkml:trace>
  <inkml:trace contextRef="#ctx0" brushRef="#br0" timeOffset="25421.004">3485 9066 244 0,'0'-3'93'0,"4"-1"-72"0,0 4 27 0,-1 0 9 16,1 0-6-16,10 0 0 16,-4 4-15-16,8-1-5 15,0-3-18-15,6 0-3 0,1 0 0 16,7-3-4-16,-4-1-1 15,-7 4-7-15,4 0-3 16,-4 7-49-16,-7 5-21 16,0 4-94-1</inkml:trace>
  <inkml:trace contextRef="#ctx0" brushRef="#br0" timeOffset="25611.199">3478 9498 284 0,'4'22'107'0,"7"-18"-83"0,13-4 8 0,-13-4 1 0,6-2-12 16,5-6-2-16,6-1-11 15,4 1-5-15,3-1-2 16,-7 0-1-16,11 1 2 0,0-1-14 16,-4 4-5-1,4 0-75-15,3 2-34 0,-3 1 14 16</inkml:trace>
  <inkml:trace contextRef="#ctx0" brushRef="#br0" timeOffset="26016.915">4456 8216 236 0,'7'-31'90'0,"-4"9"-70"0,8-6 19 0,-8 18 5 16,-3 4-5-16,0 3 1 16,-3 6-16-16,-4 16-4 15,-4 12-12-15,-3 0-1 0,-4 4 0 16,4-1-3-16,0 4-3 15,-3 3 0-15,9-1 1 16,5 4-1-16,6-3-1 16,15-3 1-16,3-7 1 0,7-6-1 15,11-9 2-15,4-7-2 16,-8-2-1-16,4-7 3 16,-4 0 0-16,0-4-1 15,-7 1 1-15,-3 0-42 16,-4-3-16-16,1-4-98 15,6 4-43 1,-11 0 99-16</inkml:trace>
  <inkml:trace contextRef="#ctx0" brushRef="#br0" timeOffset="26272.553">4819 8188 280 0,'-4'-6'107'0,"4"6"-83"0,0 3-7 16,0 6 48-16,4 7-19 16,-1 3-17-16,-3 6-12 15,0 3-12-15,-3 19-4 0,-1 12 2 16,1 14 0-16,-1-4 1 16,4 0-5-16,0-4 1 15,0 4 0-15,4-3 2 16,-1-3-6-16,4-7 1 15,1-2-52-15,2-17-23 16,4-12-70-16</inkml:trace>
  <inkml:trace contextRef="#ctx0" brushRef="#br0" timeOffset="26618.882">5151 8646 288 0,'0'-7'110'0,"-4"7"-86"0,4-3 18 0,0 3 3 15,-3 0-13-15,3 0-1 16,0 0-16-16,0 0-4 15,0 0-7-15,0 0-5 0,0-6 0 16,3 6 1-16,1-6 0 16,-1-4 0-16,1 1 2 15,-1 3-1-15,1-1-1 16,-4 4 1-16,0 3 1 16,-4 3-14-16,1 4-7 15,-1 2-34-15,1 0-14 16,3-2-75-1</inkml:trace>
  <inkml:trace contextRef="#ctx0" brushRef="#br0" timeOffset="27080.232">5457 8304 292 0,'25'-32'110'0,"-11"23"-86"0,11-19 20 16,-14 22 2-16,-4-7-7 16,0 4 0-16,0 2-11 15,0 7-5-15,-7 7-13 16,-4 5-4-16,-6 4-2 0,-1 3-2 16,-3-1 1-16,-4 4-2 15,4-3-1-15,4 0 1 16,3-3-1-16,0-4-3 15,3-2 2-15,4-1 1 0,0 0 0 16,4 1-3-16,-1-1 2 16,4 4-1-16,4-7 0 15,3 0 2-15,7 4 2 16,-3-1-1-16,3 1-1 16,3-1 1-16,1 0-1 15,-4-2 0-15,4-1 0 16,-7-3-3-16,3 3 2 15,0-6 1-15,4-6 0 16,-1 6 2-16,1-3 1 16,-4 0-4-16,-3 0 1 0,-4 3-29 15,-3 3-10-15,-4 3-32 16,-7 0-12 0,3-3-60-1</inkml:trace>
  <inkml:trace contextRef="#ctx0" brushRef="#br0" timeOffset="27396.055">5916 8156 344 0,'-3'-9'129'0,"3"9"-100"0,0 0 15 0,0 0 1 15,-4 9-19-15,-3 7-2 16,-4 6-8-16,4 3-2 16,0 7-8-16,-3 5-2 0,-1 16 2 15,4 13-3-15,0 3 0 16,3-3-1-16,4-6 1 16,4-4-2-16,0-3-1 15,3-9-6-15,0 3-4 16,3-6-34-1,1-6-14-15,6-13-21 0,-2-13-8 16,2-3-50 0</inkml:trace>
  <inkml:trace contextRef="#ctx0" brushRef="#br0" timeOffset="27626.755">6205 8533 384 0,'-10'28'143'0,"3"-16"-112"0,3 4 5 16,1-10-4-16,-1 1-21 15,1-1-6-15,3 0-3 16,0 1 0-16,3-1-1 16,1-3-3-16,-1 6 1 0,1-9-34 15,3 7-15-15,0-4-38 16,7-6-94-1</inkml:trace>
  <inkml:trace contextRef="#ctx0" brushRef="#br0" timeOffset="27968.981">6484 8310 300 0,'-3'-16'112'0,"-1"10"-87"0,4-10 15 0,0 13 3 15,0-3-11-15,0-3 1 16,0-1-12-16,0 10-5 16,0 0-9-16,0 7-3 0,0 2 2 15,-4 3-3-15,-3 10 0 16,-3-3-1-16,3 0-2 16,0 0 1-16,0 0-1 15,0-1 2-15,3 1 1 0,4 6 1 16,4-6 0-16,6 0-5 15,4-3 1 1,4-7 0-16,3 0 0 0,0 1 0 0,4-10 0 16,0 6 2-1,-4-3 1-15,-4-3-17 16,1 0-7-16,0 7-37 16,-1-7-14-16,-6 0-84 15</inkml:trace>
  <inkml:trace contextRef="#ctx0" brushRef="#br0" timeOffset="28269.005">6742 8244 332 0,'-4'-9'126'0,"1"9"-98"0,-1 0 17 0,4 0 1 15,0 0-12-15,0 9 0 16,0 1-17-16,0 8-8 16,0 4-5-16,0 7-1 0,-4 11 2 15,4 11-4-15,0 8-1 16,0-2 0-16,4-4 2 0,0-6-1 16,3-9-1-16,0 2 1 15,0-8-1-15,3-7-40 16,4-6-15-16,-7-1-35 15,4-5-11 1,0-1-36-16</inkml:trace>
  <inkml:trace contextRef="#ctx0" brushRef="#br0" timeOffset="28552.368">7133 8457 280 0,'-7'4'107'0,"4"-1"-83"0,-4 3 24 0,3-3 4 16,-3 3-7-16,0 1-2 16,0-1-22-16,3-3-8 15,1 6-8-15,3-2-6 0,0-4-2 16,3 6-1-16,1-2 3 15,-1-4-11-15,1-3-4 16,3 0-17-16,-4 0-4 16,1 0-26-16,3-3-11 15,4 3-53 1</inkml:trace>
  <inkml:trace contextRef="#ctx0" brushRef="#br0" timeOffset="28869.572">7267 8210 312 0,'11'-13'118'0,"-8"10"-92"0,-3 0 13 0,0 3 0 16,0 0-12-1,0 9-1-15,0 7-9 16,-10 3-2-16,-1 0-9 15,1 9-4-15,3 3 1 0,3-3-2 0,4 1-1 16,4-4-2-16,6-3 1 16,4-3 1-16,7-7 0 15,4-6 2-15,3-3 1 16,1-3-4-16,2-3 1 16,-13 0-29-16,0 0-13 15,-4-3-36-15,0 0-15 16,-4 2-39-1</inkml:trace>
  <inkml:trace contextRef="#ctx0" brushRef="#br0" timeOffset="29122.818">7546 8166 260 0,'0'-10'96'0,"0"10"-75"0,-4 0 19 0,4 10 4 0,-3 2-8 16,-1 4 2-16,1 3-9 15,3 3-3-15,-4 6-14 16,4 10-1-16,0 2 2 0,0 7-5 16,0 16 0-16,4-3-4 15,-4-4-3-15,7-6 0 16,3-9-1-16,1 6 0 16,0-12 0-16,-1-10-27 15,1-6-9-15,-1-4-24 16,1-5-10-16,0-10-72 15</inkml:trace>
  <inkml:trace contextRef="#ctx0" brushRef="#br0" timeOffset="29411.95">7828 8448 296 0,'-3'6'112'0,"-1"-6"-87"0,1 3 13 0,3-3-1 16,0 0-16-16,0 0-4 15,0 0-10-15,0 0-5 16,0 0-1-16,3 0-1 0,1 0 2 16,-1 0 1-16,1 4 1 15,-1-4-5-15,1 3 1 16,-1 0 0-16,-3 0 2 0,0 3-25 15,0 4-12-15,0-1-40 16,4-3-14-16,-1-3-29 16</inkml:trace>
  <inkml:trace contextRef="#ctx0" brushRef="#br0" timeOffset="29829.3">8089 8103 288 0,'4'-12'107'0,"-1"8"-83"0,1-5 17 0,-4 6 2 16,0 0-8-16,0 3 0 16,-4 6-16-16,1 10-6 15,-1 9-8-15,-3 9-2 0,0 4 1 16,4 0-2-16,-1-4-2 16,4 4-2-16,0-4 1 15,4-6 1-15,-1-3 0 0,4-6 2 16,7-9 3-16,0-4 0 15,8-6 0 1,2-3-3-16,1 0-2 0,0-7-2 16,-1 7 1-1,-3-3-41-15,-3 3-19 0,-4-4-60 16,0-2-67 0,-3 6 60-16</inkml:trace>
  <inkml:trace contextRef="#ctx0" brushRef="#br0" timeOffset="30113.108">8421 8012 352 0,'0'0'132'0,"-4"6"-103"0,1 7 14 0,-1 0 1 15,-3 5-16-15,0 11-1 16,0 5-10-16,-4 7-2 15,1 3-9-15,3 0-2 0,0 9 0 16,3 7-2-16,4 2 1 16,4-2-2-16,3-7-1 15,0-9 1-15,3-6-1 16,1-7-9-16,0-3-2 16,-1-9-40-16,1 0-17 15,-4-3-33-15,0-4-15 16,-7 1-10-1</inkml:trace>
  <inkml:trace contextRef="#ctx0" brushRef="#br0" timeOffset="31135.388">4611 9470 212 0,'-11'3'82'0,"4"1"-64"0,0 2 9 0,0-3 0 16,0 0-5-16,3 3 1 15,4-6-3-15,0 0-1 16,4 3-10-16,3-3 6 0,4 0 4 15,3 0-1-15,7 0 1 16,7 0 3-16,-7 0 1 16,11 0-4-16,10 0-1 15,8 0-6-15,10 0 0 16,0 0-5-16,3 0 1 16,4-3-1-16,7 0 1 15,15-3-2-15,6 3-1 16,4-3-3-16,-4-4 1 15,21 1-2-15,4 2-1 16,-3 1 1-16,13 0-1 0,8 3 0 16,-1-4 2-16,11-2-1 15,4 0 2-15,-4-1-4 16,8 1 0-16,13-4 1 16,-14 1 2-16,14-1-3 15,8 1 0-15,-22-1 1 16,14-3 0-16,-6 7 0 15,-15 6 0-15,4-3 0 16,-4-4 0-16,-18 10 0 16,-13 7 2-16,-1-7-1 15,-14 0-1-15,11 3-2 16,-21 6 1-16,-21-9-12 0,-19 0-7 16,-13 9-22-16,-11-9-11 15,-6 7-5-15,-8-7 0 16,-4-7-8-16,-3 7-73 31</inkml:trace>
  <inkml:trace contextRef="#ctx0" brushRef="#br0" timeOffset="31780.5">5761 9881 248 0,'3'-13'93'0,"4"10"-72"0,-3-6 18 0,-4 3 3 15,4-1-5-15,-1 4 3 16,1-3-13-16,-4 3-5 16,0 6-12-16,-4 13-4 0,1 12-2 15,-1 13 0-15,0 6 0 16,-3 3-5-16,4-3 1 15,3-3 2-15,0-7 1 0,3 1 5 16,4-10 3-16,1-9-4 16,2-3 1-16,8-4-5 15,6-5 0-15,5-7-1 16,9-4 1-16,-6 1-2 16,0 0-1-16,-4-3-2 15,4 0 1-15,-14-1 1 16,3 4 2-16,-4 0-30 15,-3 0-13-15,-3-3-23 16,-4 2-9-16,0-2-66 16</inkml:trace>
  <inkml:trace contextRef="#ctx0" brushRef="#br0" timeOffset="32124.22">6142 9843 264 0,'0'-12'99'0,"0"12"-77"0,0 3 15 0,0-3 5 15,0 0-8-15,-4-3 1 16,4-3-5-16,0 6 1 16,0 0 9-1,0 21-22-15,0 14-7 0,0 6-5 16,0 15-4-16,0 1 1 15,0 5-2-15,0 7-1 16,4 13 1-16,-4-4 1 16,7-3-1-16,-4-6-1 15,5-9-2-15,-5-4 1 16,4-5 1-16,0-7 0 0,0-13-3 16,-3 0 0-16,-1-6-36 15,1-6-16-15,-4-6-21 16,3-7-8-16,4-3-51 15</inkml:trace>
  <inkml:trace contextRef="#ctx0" brushRef="#br0" timeOffset="32536.746">6604 10326 236 0,'0'0'88'0,"-4"0"-69"0,1 0 19 0,3 0 4 16,-4 6-11-16,1-2-1 16,-1-4-6-16,1 6-3 15,3-6-11-15,0 0-4 0,0 0-2 16,0-6 0-16,3 6 2 15,1-10-1-15,3 1 0 16,-4-1 5-16,1 4 6 16,0 0 3-16,-4 0 1 0,0 2-7 15,0 4 0-15,-8 7-6 16,1-1-2-16,4 3-2 16,-1 1-3-16,1-1 1 15,3-3-1-15,0-2-9 16,0 5-2-16,3-9-34 15,1 6-13-15,-1-3-16 16,1 1-5-16,3-4-52 16</inkml:trace>
  <inkml:trace contextRef="#ctx0" brushRef="#br0" timeOffset="32925.138">6996 9856 284 0,'3'0'107'0,"-6"-3"-83"0,3 0 19 0,0 3 3 15,-4 6-11-15,-3 6-3 16,0 7-12-16,-4 6-2 15,1 13-11-15,3 0 0 0,0 2 0 16,3-2-1-16,4-4-1 16,4-5 1-16,3-4 1 15,7-6 1-15,3-1 0 16,5-8 2-16,6-4 1 0,-7-3-5 16,4-3-4-16,-1-3-1 15,5-3 1-15,2 3-3 16,1-4-2-16,-4-2 2 15,1 0 0-15,-1 5-37 16,-11 1-14-16,1 0-18 16,-4 0-5-16,0 0-71 15</inkml:trace>
  <inkml:trace contextRef="#ctx0" brushRef="#br0" timeOffset="33207.103">7426 9881 272 0,'4'-25'101'0,"-4"22"-78"0,0-4 15 0,0 7 2 16,0 0-2-16,0 0 2 15,-4 4-9-15,0 5-2 16,4 4-16-16,0-4-3 0,0 29 0 16,0 12 0-16,0 3 4 15,-3 0-3-15,-1 7 1 16,1 15-5-16,-1 19-2 15,4-6-2-15,0-10 0 16,4-9-2-16,-1-12-1 16,1-1-2-16,3-15-1 15,0-3-34-15,-3-7-15 16,-1-12-24-16,-3-7-8 0,0-5-63 16</inkml:trace>
  <inkml:trace contextRef="#ctx0" brushRef="#br0" timeOffset="34150.324">5440 10818 184 0,'-4'10'71'0,"1"-10"-55"0,3 0 15 0,0 0 3 16,0 0-2-16,3 0 3 15,1 0-6-15,-1 0-3 16,4-3-14-16,0-4 1 0,4 7 1 0,3-6 4 16,0-3 1-16,11-4 1 15,-4-6 0-15,7-6-5 16,8-12 1-16,13-20-5 15,7-12-1-15,19 0-6 16,-1-3-1-16,0 0-1 16,0-3 1-16,0-4-4 15,4 4 0-15,-19 16 1 16,1 8 2-16,-17 14-1 16,-8 2 2-16,-7 7-2 15,-3 9 2-15,-14 4-2 16,-1 2 2-16,-6 10-7 15,-4 0-1-15,0 3-45 0,-4 6-18 16,1 4-94 0</inkml:trace>
  <inkml:trace contextRef="#ctx0" brushRef="#br0" timeOffset="34890.044">4078 8950 244 0,'7'3'90'0,"0"-3"-70"0,0-3 15 0,-3 3 0 0,-1 0-3 15,4-3 3-15,0-1-4 16,4 1 1-16,3-3-18 15,-3 0 3-15,3-4 1 0,3-8-2 16,8-1 3-16,10-9-4 16,18-13 1-16,18-19-9 15,3-9-4-15,7-3-2 16,-3 3-1 0,3 16 2-16,4 6 1 0,-18 3-1 15,-7 16-2-15,-18 6-28 16,-7 6-11-16,-3 4-34 15,-11 5-11-15,-7 1-66 16</inkml:trace>
  <inkml:trace contextRef="#ctx0" brushRef="#br0" timeOffset="35518.06">5309 8969 220 0,'0'-4'82'0,"4"1"-64"0,-1 0 18 16,-3 3 2-16,0-3-5 0,4 0 3 15,-1-3-7-15,1-1-1 16,-1 1-15-16,5 0 3 0,-1-4 4 15,3 1-2-15,4 0 1 16,11-10-4-16,3-6 1 16,11-7-3-16,3-18 2 15,8-6-6-15,6-16-1 16,11 3-4-16,4 3-1 16,-1 3-1-16,-6 3-2 15,-8 4 1-15,-10 6-1 16,-7 19-31-16,-18 5-14 15,-7 14-37-15,-3 9-13 16,-11 3-51 0</inkml:trace>
  <inkml:trace contextRef="#ctx0" brushRef="#br0" timeOffset="36329.052">6869 10615 200 0,'3'-3'74'0,"-3"3"-58"0,-3 3 12 0,3-3-1 15,-4 3-7-15,-3 3-1 16,0 0-5-16,3 1 1 15,1 2-8-15,-1-3 2 0,4 1 2 16,0-4 2-16,4 0 3 16,3-3 2-16,4-3 1 15,6-7 3-15,11-5 1 16,1-17-1-16,9-5 1 16,5-7-7-16,10-10 1 15,10 4-1-15,11-3-1 16,4-10-7-16,-4-3-3 15,-3-6-5-15,-1 3-1 16,1 13 1-16,-8 9 0 16,-10 12 0-16,-11 4 2 0,-10 9-23 15,-11 13-11-15,-14 2-38 16,-3 7-18-16,-1 7-62 16</inkml:trace>
  <inkml:trace contextRef="#ctx0" brushRef="#br0" timeOffset="38099.126">6787 7046 268 0,'0'-9'101'0,"4"3"-78"0,3-4 11 0,-3 7 1 16,3-3-6-16,3-3 1 16,4-4-9-16,4 4 0 15,7-1-12-15,6 7 1 0,-2-3 1 16,-1 6-2-16,4 0 2 15,-1 6 3-15,-13 4 1 16,0 2 5-16,-8 7 4 0,-3 3-6 16,-7 6 0-1,-3 0-7-15,-4 0-1 16,-4 4-6-16,1-7-3 0,2 0 0 16,1-9-1-16,4 2-5 15,-1-2 1-15,4-3 2 16,4-4 1-16,-1 1 1 15,1-1 0-15,3-3-3 16,4 0 2-16,-1 4 1 16,4-1 0-16,0 1 0 15,0-1 0-15,-3 1 0 16,0-1 0-16,-4 0 2 16,-4 1 1-16,-3 5-1 0,-3 1 1 15,-4 0-2-15,-4-1 2 16,-3 1 0-1,0 0 1-15,0-4-5 16,-4-2-1-16,4-4 1 0,3-3 0 16,-6-6-2-16,3-3 2 15,3 6-21-15,0-3-8 16,4-4-29-16,7 4-13 16,4-3-27-16,7-3-13 15,-1 9-13-15</inkml:trace>
  <inkml:trace contextRef="#ctx0" brushRef="#br0" timeOffset="38494.529">7546 6930 276 0,'-4'-21'104'0,"4"14"-81"0,0 1 18 0,0 3 4 16,0 3-11-16,0 0-2 15,0 0-10-15,0 9-1 16,4 4-12-16,-4 6-1 0,0 9-1 16,0 6-3-16,0 7-1 15,0 0-1-15,0 6-2 16,3-3 1-16,1 0 1 16,0-10-32-16,3 1-12 15,0-7-32-15,0-6-11 16,3-6-48-1</inkml:trace>
  <inkml:trace contextRef="#ctx0" brushRef="#br0" timeOffset="38972.244">7659 7297 260 0,'0'0'96'0,"3"3"-75"0,1 1 10 16,-1-4 1-16,1 0-5 16,3 0 4-16,4 0-4 15,-1-4 1-15,1 1-16 16,-1 0 0-16,1 0 1 0,-1 0-5 16,1 3-2-16,0 0-1 15,3 0-1-15,-4 0-2 0,4-3 1 16,4 0-4-16,0-4 0 15,-1-2 1-15,-3 0 2 16,1-7-1-16,-5 3-1 16,-3-5 3-16,-7-4 2 15,-7-3 0-15,-3 6 2 16,-5 6-4-16,-2 4 0 16,-4 2-1-16,0 17 1 15,-1 6-4-15,-2 6-2 16,2 6 2-16,5-6 0 15,3 6 1-15,7-3 0 16,3 0 0-16,8-3 0 16,10-3-3-16,10-7 0 15,12-2 2-15,-4-7 2 16,3-3 0-16,0-3 2 0,-3-3-48 16,-4 2-22-16,0-5-96 31</inkml:trace>
  <inkml:trace contextRef="#ctx0" brushRef="#br0" timeOffset="39843.383">7997 7335 260 0,'8'9'96'0,"-5"-5"-75"0,8-4 14 0,-8 0 3 15,4-4 0-15,4-2 2 16,3 0-16-16,0-4-6 16,4-5-11-16,3-4-1 0,0-3 1 15,0-6-3-15,0-7-1 16,1-2-1-16,-1-4 1 16,-4 3-2-16,-3 7 2 15,-3-4-2-15,-4 1-1 16,-3-1-2-16,-4-2 1 15,-4-7 1-15,-3-9 0 16,-4 2 0-16,1 1 2 16,-1 10 5-16,-3 8 6 15,0 13-5-15,0 16 0 16,0 19 0-16,3 15 2 16,1 10-5-16,3 6-1 0,3 13 4 15,4 31 3-15,4 3-4 16,3 0 1-16,3 3-5 15,4-3-2-15,8-6 0 16,2-13 1-16,1-15-3 16,3-17-2-16,-3-14 4 15,0-20 3-15,-4-15-3 16,-4-13-1-16,-6-6 0 16,-8-6 0-16,-6 2-5 15,-8-5 1-15,-6-4-3 16,-4 4 2-16,-1 2 3 0,5 10 1 15,-4 7-2-15,6 8 2 16,5 4 1-16,10 3 0 16,3 3-3-1,8 1 0-15,7-1 2 0,6-3 0 16,8-3 3-16,0-7 3 16,0-5 0-16,-1-7 0 15,-2-4-3-15,-5-5 1 16,1-10-2-16,-7 4-1 15,-4-7 1-15,0 3 1 16,-7-6 1-16,-4 3 1 16,-3-6-5-16,0 0 1 15,-3 9 0-15,-4 10 2 16,0 12-1-16,-4 13 2 0,1 12 0 16,2 10 1-16,1 2-2 15,4 11 1-15,-1 5 2 16,4 13 4-16,4 13-6 15,3 6-4-15,4-4 0 16,3 4 2-16,0-9 2 16,0-7 1-16,0-10-20 15,0-8-7-15,-3-10-26 16,-1-10-9-16,-3-5-15 16,-3-14-8-16,-4-2-63 15</inkml:trace>
  <inkml:trace contextRef="#ctx0" brushRef="#br0" timeOffset="40007.704">8428 7037 316 0,'-21'-9'118'0,"14"12"-92"0,3 3 8 0,4-6-3 15,4 3-15-15,6 3-4 16,4 1-7-16,8-1-2 16,2 0-1-16,8 1 1 0,7-1 0 15,10 3-28-15,11 10-10 16,4 0-87-1,3 6-63-15,-4-3 67 16</inkml:trace>
  <inkml:trace contextRef="#ctx0" brushRef="#br0" timeOffset="40566.628">9571 8887 256 0,'-7'3'96'0,"3"-3"-75"0,4 0 21 0,0 0 6 16,0 0-4-16,0 0 4 0,4 0-7 16,-1 0-1-16,4-3-22 15,8-3-4-15,6 3 0 0,7-4-6 16,7 1 0-16,4 0-4 15,0 0-3-15,-4-1 0 16,-3 4-1-16,-7 3-31 16,-4 6-12-16,-7 4-46 15,-4 2-19-15,-6 7-40 16</inkml:trace>
  <inkml:trace contextRef="#ctx0" brushRef="#br0" timeOffset="40760.241">9673 9273 324 0,'14'3'121'0,"-3"-6"-95"0,17 0 18 0,-14-1 2 16,7-2-14-16,8-3-3 16,2-1-15-16,1 1-6 15,0 0-5-15,-4-1-5 0,0 4-1 16,1 0-47-16,-5-1-19 15,4-2-93 1</inkml:trace>
  <inkml:trace contextRef="#ctx0" brushRef="#br0" timeOffset="41224.342">10400 8254 312 0,'0'-10'118'0,"-4"10"-92"0,4 7 13 0,0-7 0 15,-3 3-10 1,-1 6-2-16,-3 7-9 0,0-1-3 16,0 4-9-16,0 6 0 0,0 7 1 15,0 5-6 1,3 7 0-16,1 0-1 0,3-6 2 16,3 2 5-16,5-8 4 15,2-7-4-15,4-6 1 16,4-10-5-16,3 1 0 15,4-1-1-15,3-3 1 16,4-6-2-16,-1 0-1 16,-2-6 1-16,-5 3 1 15,-2-3-21-15,-5 6-9 16,-3-4-30-16,-3-2-14 16,-1 6-76-1,1-9-45-15,-4-1 87 16</inkml:trace>
  <inkml:trace contextRef="#ctx0" brushRef="#br0" timeOffset="41506.413">10679 8370 304 0,'-4'-13'112'0,"1"10"-87"0,6-3 18 16,-3 3 0-16,0 3-6 15,4 3 3-15,-1 3-11 16,1 7-5-16,-1 8-14 15,1 17-2-15,-1 19-1 0,1 2-3 16,-1 4-1-16,1 0 1 0,3 15 2 16,0 7-5-16,0-1-1 15,4-8 0-15,-4-14 0 16,3-5 0-16,-3-10 0 16,0-10-14-16,0-5-3 15,0-10-24-15,-3-7-9 16,-1-5-18-16,-3-7-5 15,4-3-67 1</inkml:trace>
  <inkml:trace contextRef="#ctx0" brushRef="#br0" timeOffset="42137.631">10760 7859 216 0,'-7'-4'82'0,"10"-2"-64"0,-10 12 24 16,7-6 8-16,0 0-2 15,0 0 2-15,0 0-11 16,0 0-1-16,4-6-22 15,3 6 6-15,0-6 2 0,7 0-4 0,0-4-1 16,11 1-5 0,-4 3 1-16,7-1-4 15,-7 4-1-15,4 3 0 16,-7 3 4-16,3 4 1 0,-11 2 0 16,1 4 1-16,-8-1 3 15,1 1-11-15,-4 2-2 16,-4-2-4-16,-3 6 1 15,0-4-2-15,-3 4-1 16,6-3-2-16,-3-1 1 16,7-2-1-16,-3 6 0 15,6 0 2-15,1 3 0 16,3-7 0-16,3 4 0 16,4 0-3-16,1 0 2 15,6 3 1-15,3-4 0 16,1 8 0-16,0-5 0 0,0 1 0 15,-4-3 2 1,-7 0 1-16,-7-3 1 16,-4-1-2-16,-6 1 1 0,-8-3-2 15,-10-1 2-15,0-2-2 16,-7-1-1-16,7-3 1 16,-15 1-12-1,8-4-3-15,7 3-35 16,0-3-15-16,7-3-33 15,-1 6-15-15,1-3-56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2T18:10:07.16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19463 5648 288 0,'0'-9'107'0,"0"6"-83"0,0-1 17 0,0 4 4 0,0 0-9 16,0 0 2-16,3 0-5 15,4 0 2-15,4 0-19 16,3-3 4-16,7 0 1 0,7-3 0 16,15-4-1-16,10 1-8 15,10 0-5-15,1 2-4 16,-1-5 0-16,4 2-4 16,4 1 0-16,-8 0 3 15,-6 5 1-15,-15-2-28 16,-10 6-10-16,-18 10-38 15,-14-1-16-15,-7 10-85 16</inkml:trace>
  <inkml:trace contextRef="#ctx0" brushRef="#br0" timeOffset="237.754">19498 6165 328 0,'4'32'123'0,"3"-20"-95"0,7-2 14 0,-7-1-1 16,7-3-10-16,11 1-1 15,17-4-10-15,11-3-5 16,10 0-8-16,4-3-3 0,4 0 0 16,10-4-5-16,11-5 1 0,0 2-2 15,-1 1-2-15,-3-4-48 16,4-2-22-16,3 8-95 15</inkml:trace>
  <inkml:trace contextRef="#ctx0" brushRef="#br0" timeOffset="798.341">22902 5394 228 0,'4'-6'85'0,"-4"6"-66"0,0 3 14 0,0-3 2 0,0 0 6 15,0 6 5-15,-4 7-10 16,-6 6-4-16,-4 6-18 16,-4 15 2-16,-21 20 4 0,-14 15-5 15,-7 7 0-15,-7 12-7 16,-7 16 0-16,-18 2-3 16,-6-5 2-16,6 3-4 15,14-10 0-15,15-3-1 16,13-18-2-16,15-17-2 15,7-15 1-15,10-12-15 16,4-13-6-16,4-6-29 16,-1-10-10-16,0-6-17 15,1-6-4-15,3-7-37 16</inkml:trace>
  <inkml:trace contextRef="#ctx0" brushRef="#br0" timeOffset="1123.308">22116 5394 296 0,'17'-16'110'0,"-3"10"-86"0,8 9 7 0,-12 4-2 0,4 5-3 16,7 10 4-16,1 9-1 15,-1 23 2 1,-4 18-17-16,8 6 3 0,-7 13 1 0,-1 16-6 16,1 9 1-16,3-7-8 15,0-2-3-15,1 3-1 16,-1-7 1-16,0-9-3 16,4-18 0-16,-1-17-1 15,1-12-2-15,0-15-33 16,-4-14-12-16,0-11-27 15,-3-17-7-15,-4-9-60 16</inkml:trace>
  <inkml:trace contextRef="#ctx0" brushRef="#br0" timeOffset="1903.199">23569 4178 216 0,'7'-22'82'0,"-7"12"-64"0,4 1 11 15,-4-1-1-15,0 7-8 16,0-6 1-16,0-1-3 16,0 1 0-16,0 0-9 15,-4 2 6-15,-3 1 2 0,-7 3-1 0,-7 3 3 16,-7 6-6-16,-4 7 0 16,-7 6-2-16,-7 15 3 15,-10 13-5-15,-11 3-3 16,0 4-3-16,3 2-3 15,8 0 7-15,6 17 3 16,12-1-1-16,9-3 0 16,15-7-3-16,11-5 1 15,17-4 2-15,18-9 2 16,17-6-3-16,7-13-3 16,4 0 0-16,0-6 1 15,4-10-3-15,3-9 0 16,0-6 1-16,-4-7 0 15,-10-12 0-15,-10 0 0 16,-15-3-2-16,-18 0 1 0,-17-1-2 16,-17 4-1-16,-12 13 1 15,-6 5-1-15,-7 7-3 16,-4 19 2-16,-4 0 1 16,4 6 0-16,11-3-3 15,7 0 0-15,10-3-3 16,11 0 1-16,10-4-10 15,12-2-3-15,6-1-31 16,3-5-10-16,4-7-49 16,4-3-21-16,7-7 8 15</inkml:trace>
  <inkml:trace contextRef="#ctx0" brushRef="#br0" timeOffset="2176.335">23657 4541 280 0,'14'0'107'0,"4"0"-83"0,10 10 8 0,-14-4-2 0,8 0-12 15,6-3-3-15,7 0-6 16,4-3-1-16,7 0-5 16,7 4-4-16,-4-4-2 0,-3 0-34 15,-4 0-12-15,-3 0-84 16</inkml:trace>
  <inkml:trace contextRef="#ctx0" brushRef="#br0" timeOffset="2641.733">24268 4322 236 0,'7'-10'90'0,"-7"4"-70"0,3 0 24 0,-3 3 6 15,0-4-6-15,4-2 1 16,3 0-12-16,3-1-5 16,1 1-16-16,7-1 1 0,3 4 1 15,10 3-3-15,8 9 1 16,4 7-5-16,-1 6 1 16,-7 15-3-16,-7-6 0 15,-10 7 3-15,-11 2 3 16,-14 4-4-16,-14 6 1 15,-11 0-3-15,-3 10 2 16,0-7-4-16,3-3-2 0,4-3 0 16,6-3-1-16,8-7 0 15,4 1 0-15,10-14 0 16,7-2 0-16,14 0-3 16,14-10 0-16,15-2 2 15,3-7 2-15,0-7-7 16,-4 7-3-16,0-3-39 15,-3-3-17-15,-4 6-34 16,1-3-16-16,-4-3-20 16</inkml:trace>
  <inkml:trace contextRef="#ctx0" brushRef="#br0" timeOffset="3048.35">24529 5598 300 0,'-29'9'112'0,"29"-6"-87"0,4-3 13 16,3 0 1-16,7-3-1 16,14-3 4-16,8-3-10 15,6-1-4-15,7 1-16 16,15-4-8-16,13 4 0 0,5-1-5 15,-5 4 0-15,-6 6-4 16,-4 0-1 0,-7 0-33-16,0 0-11 0,-11 10-26 15,-10-4-10-15,-14 6-48 16</inkml:trace>
  <inkml:trace contextRef="#ctx0" brushRef="#br0" timeOffset="3270.827">24712 6018 252 0,'0'19'96'0,"14"-13"-75"0,11 4 10 0,-11-7-2 16,7-3 0-16,14-10 2 16,22 4-8-16,10-3-3 15,3-1-12-15,5-2-7 0,2-1-2 16,11 1-4-16,1 2 1 15,-5 4-31-15,-6-4-12 16,-4 1-31-16,7 0-14 16,4-1-8-1</inkml:trace>
  <inkml:trace contextRef="#ctx0" brushRef="#br0" timeOffset="3677.83">27735 5222 304 0,'4'-7'115'0,"-4"11"-89"0,-4 2 8 16,1 0-1-16,-8 7-1 0,1 2 3 16,-1 7-8-16,-3 0-4 15,-7 16-13-15,-4 3 0 0,-10 6 1 16,-11 22-2-16,-10 6 2 16,-4 6-8-16,3 1-2 15,1 3-3-15,-1 2 0 0,1 4 4 16,3-9 1-1,4-10-1-15,3-9 1 16,3-10-9-16,8-9-1 16,3-13-29-16,4 0-12 15,3-12-26-15,4-9-11 16,7-7-56-16</inkml:trace>
  <inkml:trace contextRef="#ctx0" brushRef="#br0" timeOffset="3975.487">27030 5203 280 0,'10'-35'104'0,"1"32"-81"0,3 3 20 16,-7 3 3-16,4 7-9 0,-1 9-2 15,4 6-11-15,1 6-2 16,-1 10-13-16,0 6 1 0,0 9 3 15,0 16-9-15,0 10-2 16,4-1-2-16,-1 4 2 16,5-7-1-16,6 13-1 15,4-6 1-15,-1-10 1 16,5-6-6-16,-5-12 1 16,-6-13-21-16,0-10-7 15,-8-9-26-15,-3-9-11 16,-3-13-79-1</inkml:trace>
  <inkml:trace contextRef="#ctx0" brushRef="#br0" timeOffset="4441.871">28067 4152 196 0,'-4'-6'74'0,"1"6"-58"0,-1 0 7 0,4 0 1 15,0 0 0 1,-3 10 5-16,-1 2 0 16,-3 10 2-16,0 3-17 0,-3 3 7 0,-1 10 3 15,1-4-1-15,-1 1-2 16,0-1-5-16,4-2 0 16,7 2-5-16,4-5-1 15,6-4-4-15,8 3 1 16,3-6-2-16,4-7 2 15,0-2-4-15,-1-7-2 16,1-3 0-16,-4 1 1 16,0-4-3-16,-3 0 0 15,-4-4-32-15,-3 1-15 16,-1 0-29-16,1 0-12 16,-1 3-40-1</inkml:trace>
  <inkml:trace contextRef="#ctx0" brushRef="#br0" timeOffset="4729.751">28367 4287 236 0,'-4'-6'90'0,"4"6"-70"0,0 6 15 15,0-6 2-15,0 7 1 0,0 5 2 16,0 4-7-16,0 6 0 15,-7 3-19-15,-3 9-1 0,-4 7 0 16,-1 9-3-16,-2 19 0 16,-1 6-9-1,4-9 0-15,0-6 1 0,3 3 1 16,4-7-4-16,0 0-1 16,4-9-21-16,3-9-10 15,0-3-34-15,3-13-12 16,8-4-58-1</inkml:trace>
  <inkml:trace contextRef="#ctx0" brushRef="#br0" timeOffset="6019.17">26596 3983 228 0,'14'-16'88'0,"-7"7"-69"0,4 0 8 0,-8 9 1 15,1 0-8-15,-1 6 0 0,-3 13 0 16,-3 6 2-16,-8 28-12 16,-6 29 12-16,-8 18 5 0,-10 35 5 15,-8 18 6-15,-6 36-17 16,6 8-7-16,12-53-6 16,-19 98-3-16,-3 9-1 15,1-16 2-15,-5-3-1 16,1-19 2-16,3-28-4 15,7-9-2-15,11-17 2 16,10-27 2-16,7-22-2 16,11-22 0-16,7-16-1 15,7-9 1-15,7-16 0 0,4-10 1 16,7-9-2-16,6-6-2 16,5-3 1-16,6-6-1 15,11-7 6-15,25-6 4 16,24-6-5-16,11 3-1 15,38-7 2-15,5 1 1 16,27 3-3-16,8 2-3 16,20 4 0-16,-3 4-1 15,1 2-5-15,-8-3-1 16,-28 3-2-16,-22-3 0 0,11 4 5 16,-38-4 1-16,-36 3 2 15,-28 0 0-15,-21-3 0 16,-21 1 0-16,-15-1-7 15,-3-3-3-15,-14-3 3 16,0-7 4-16,3-9 2 16,4-3 1-16,0-18 0 15,7-26 2-15,11-16-1 16,6-2-1-16,15-29 3 16,10-32 0-16,11-18-1 15,4-37-2-15,6-26-2 16,-6-12 1-16,3-26 1 15,-4 17 0-15,-6-7-3 16,-26 106 0-16,-3 35-3 16,1-59-1-16,-5 40 1 0,-3-3 4 15,-3 35 1-15,-8 3 1 16,1 15-3-16,-11 10 0 16,0 16 2-16,-7 6 0 15,3 6 1-15,1 6 0 16,-1 10 0-16,-3-3 0 15,3 2 0-15,-10 11 0 16,-21-17 0-16,7 16 2 16,6 4-1-16,-52 2-1 15,-63-12 1-15,-22 6-1 16,-4 10 0-16,1-1 2 0,-18 1-1 16,14 6 2-1,-10 3-2-15,-4 12-1 16,7 23-8-16,-14 9-5 0,21 0-15 15,28-4-5-15,36 4-40 16,38-9-16-16,36-16-52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2T18:10:18.25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9751 8984 244 0,'-14'3'90'0,"10"1"-70"0,1 2 19 0,-1-3 3 16,4 3-5-16,0-3 1 16,0 0 1-16,4 1 0 15,3-4-21-15,7 0 3 0,3 0 2 0,8 6-3 16,0-3-2-16,3-3-6 16,4 6-2-1,0-3-4-15,6 4 1 16,12-4-4-16,10-3 0 0,0 0-1 15,0 0 1-15,0-3-2 16,-4-4 2-16,-3-2-4 16,-4 0 0-16,-3 2 1 15,-3 1 2-15,-8 3-12 16,-10 3-6-16,-8 3-40 16,-6 6-18-16,-8 4-35 15,-3-4-12-15,0 7-8 16</inkml:trace>
  <inkml:trace contextRef="#ctx0" brushRef="#br0" timeOffset="342.174">9800 9752 308 0,'11'-6'115'0,"-4"3"-89"0,10 0 14 0,-6 0 1 0,3-4-8 16,4-2 1-16,6 0-8 16,1 2-4-16,7 1-12 15,10-3-6-15,11 9-3 0,7-10 1 16,0 7 1-16,0-3-4 15,0-4 1-15,7 7 0 16,7-6 0 0,11-4 0-16,0-5 0 0,-8-1-14 15,-10 0-5-15,0 0-72 16,4 3-32-16,-8 7-25 16</inkml:trace>
  <inkml:trace contextRef="#ctx0" brushRef="#br0" timeOffset="1092.765">13391 8091 240 0,'4'-41'90'0,"-4"25"-70"0,0 0 8 0,0 10 0 16,0 6 0-16,0 0 3 16,0 10-1-16,0 8 1 15,4 14-17-15,-1 5 7 0,4 17 3 16,-3 2 5-16,-1 23 5 16,4 18-10-16,4 3-2 0,-4 13-13 15,3 25-3 1,-3-6-2-16,1-4 0 0,-5 16-5 15,1-9 1 1,-1-12-2-16,1-11 0 16,-1-14-5-16,1-17-3 0,-1-12-34 15,1-41-84 1,3-12-1-16,0-22-16 16</inkml:trace>
  <inkml:trace contextRef="#ctx0" brushRef="#br0" timeOffset="1541.966">13370 8432 260 0,'-3'10'99'0,"3"-7"-77"0,0 3 4 0,0-6-2 15,3 6-5-15,1 1 1 16,3-1-5-16,3 3-1 16,5 4-8-16,2-1-2 0,11 7 2 15,11-9 1-15,7-1 1 16,3-9 0-16,1-9 2 16,-1-4 4-16,1-12 1 15,-1 0 5-15,4-9 4 0,-11-4-8 16,-6-6-4-16,-12-9-5 15,-13-4-2-15,-15 1-3 16,-13 6 1-16,-8 3-4 0,-10 3 0 16,-11 0 1-1,-11 3 2-15,-3 0-3 16,0 7-2-16,4 6 2 16,7 9 0-16,6 6-4 15,8 10-1-15,7 9-19 16,3 4-9-16,7 5-9 15,4 4-3-15,4 0-6 16,6 0-3-16,8 3-66 16</inkml:trace>
  <inkml:trace contextRef="#ctx0" brushRef="#br0" timeOffset="2205.837">13871 6749 256 0,'0'-19'96'0,"4"9"-75"0,-4 10 21 16,0 0 6-16,-4 7-17 16,-3 2-5-16,0 7-9 15,0 3-3-15,-4 3-8 16,-3-1-2-16,4 1 0 0,-1-3-5 16,4 0 1-16,0 0 0 15,7-3 2-15,0-4-3 16,4-3 0-16,3-2 3 15,3-4 1-15,4-3-6 16,8-3 0-16,2 0 1 16,4-4 3-16,8 4 0 15,3 0-1-15,3 0 1 16,0 3-1-16,1 6-3 0,-1 4 2 16,-3-1 1-16,-4 7 0 15,0 3 2-15,1 2 1 16,-5 5-4-1,1 2 1-15,-4-3 11 0,-7 3 5 16,-3-3 5-16,-7-3 2 16,-11-3-4-16,-7 3 1 15,-8-13-7-15,-2 7 0 16,-8-7-8-16,-3 4-3 16,-4-4-1-16,-7 4-1 15,-3-4 0-15,-4-2 0 16,0-1-3-16,4-6 2 15,0 0-12-15,6 0-7 16,5 0-18-16,6 3-6 16,4 0-8-16,3 0-3 0,4-3-176 31,18-9 90-31</inkml:trace>
  <inkml:trace contextRef="#ctx0" brushRef="#br0" timeOffset="2521.592">13818 6639 244 0,'-7'-3'90'0,"7"3"-70"0,4 0 13 0,-1 0-1 16,4 0-6-16,7-3 2 16,1-1-5-16,9-2 0 15,12 0-12-15,6 0-2 0,7-4-2 16,1 4-3-16,-1-3-3 16,-3-1 0-16,0 1-1 15,0 2 0-15,0 1 0 16,-1 0-55-16,1 0-23 15,-3 6-58 1</inkml:trace>
  <inkml:trace contextRef="#ctx0" brushRef="#br0" timeOffset="3074.589">14785 6303 224 0,'3'-3'85'0,"-3"3"-66"0,0 3 12 0,0-3 3 0,4 4-7 15,0 5 1-15,-1 0-2 16,1 1-1-16,-1 9-14 16,1 2 0-16,-1 5 0 0,1 2-6 15,-1 9-3-15,1 1-1 16,-1 3 1-16,1 0-3 15,-1 6 0-15,1-7-1 16,3-5 0-16,-4-4 2 16,1-6 0-16,-1-3-38 15,1-3-14-15,-4-6-84 16</inkml:trace>
  <inkml:trace contextRef="#ctx0" brushRef="#br0" timeOffset="3328.836">14647 6783 180 0,'-7'0'68'0,"11"3"-52"0,-1-3 19 0,1 0 5 16,3 0 0-16,4-3 0 15,3 0-8-15,3-3-3 16,4-4-16-16,4 1-1 0,7 3 1 15,7-1-7-15,3 4-1 16,4 3-3-16,0 0 1 16,0 0-4-16,-4 0 0 15,0-3-34-15,1-3-15 0,-8-4-86 16</inkml:trace>
  <inkml:trace contextRef="#ctx0" brushRef="#br0" timeOffset="3809.118">15226 6250 252 0,'0'9'96'0,"0"-2"-75"0,7 5 14 0,-7-2 1 15,7-1-6-15,4 1 0 16,3-1-11-16,7 0-4 16,11 1-8-16,6-1-1 0,12-3 1 15,-1-2 1-15,1-4 0 16,-5 0 0-16,-2-4 0 15,-4-2-4-15,-4 6-3 16,-7 0 0-16,-3 6 1 0,-8 4-1 16,-6 2 2-16,-7 7-2 15,-4 9 2-15,-8 19 0 16,-2 7 1-16,-8 8-2 16,1-2 1-16,3-4-2 15,-1-2 2-15,5-4-2 16,-1-6-1-16,1 3-2 15,-4-6 1-15,3-7-39 16,-3-3-15-16,0-5-52 16,-4-11-20-16,0-2 14 15</inkml:trace>
  <inkml:trace contextRef="#ctx0" brushRef="#br0" timeOffset="4623.332">14788 6432 124 0,'8'-13'46'0,"-8"10"-35"0,3-6 16 16,-3 6 7-16,0 0-9 16,-3-4-3-16,-1 1-3 0,0 3-1 15,4-3-9-15,-3 2 3 16,-1-2 2-16,1 0 1 0,3 3 4 15,0 0 0 1,0 0 1-16,0 3 0 0,0 0 0 16,0 0 0-16,0 0 0 15,0 3 4-15,3 3 2 16,-3 3 2-16,4 4 0 16,-1 3-4-16,5 2-3 15,-1 4-5-15,3 7 0 16,1 8-5-16,3 7-1 15,0 0-2-15,-3 6 2 16,-1-6-3-16,1-3 1 16,-4 0-5-16,0-4 0 15,-4-2 1-15,1-4 0 16,-1 0-2-16,1-2 1 0,-1-4-2 16,1-3 2-1,0 0-4-15,3-7 0 16,-4-2 1-16,1-4 0 0,-1-3 0 15,1-2 2-15,-1-4 1 16,1-4 1-16,-1 1-2 16,-3 0-2-16,-3 0-2 15,-1 0-1-15,-3-3-29 16,-3 3-12-16,-1-1-19 0,0-2-8 16,1 0-24-16,3 0-10 15,3-1-23 1</inkml:trace>
  <inkml:trace contextRef="#ctx0" brushRef="#br0" timeOffset="5131.258">14587 6783 208 0,'-10'0'77'0,"3"0"-60"0,0 3 15 0,7-3 2 0,-4 3-4 16,1 1 2-16,-1-1-5 16,4-3-2-1,0 0-13-15,0 6 10 0,4-3 5 0,3 0 3 16,0 0 4-16,7-3-1 15,3-3 0-15,1 0-5 16,3-3-3-16,0 0-7 16,1-1-1-16,-1 4-8 15,3 3-1-15,1 3-4 16,0 0-1-16,3 1 1 16,7-1 2-16,4-3-1 15,4-3 2-15,2-4-4 16,-2-2-2-16,-1-1 2 15,-7-2 0-15,1 2-4 16,-12 4 1-16,-3-3 0 16,-3 9 0-16,-7 0 2 0,-4 0 3 15,-4 9-2-15,1-6-2 16,-1 0-22-16,1 1-11 16,-1-4-28-16,1-4-10 15,-1 1-18-15,4-3-8 0,1 0-55 31</inkml:trace>
  <inkml:trace contextRef="#ctx0" brushRef="#br0" timeOffset="6527.243">12721 10135 240 0,'4'0'90'0,"-4"-3"-70"0,7-3 17 16,-4 6 2-16,4-4-4 16,4 1 2-16,0-3-7 15,3 0-4-15,3-1-14 16,1 1 1-16,0 3 1 0,-1-3-1 0,8 6 0 15,0 0-1-15,6 0 0 16,8 0-2-16,7 0 1 16,3-3 0-16,1-4 1 15,-1 4-4-15,4-6-3 16,7-1 2-16,11 1 0 16,6-4-3-16,1 1-3 15,-4 3-3-15,4-7 1 16,13 0 3-16,12-3 1 15,-5 10-1-15,-2-10 1 16,9 0-2-16,12 4-1 31,-4 2 1-31,-7 4-1 0,10 6-3 0,7-7 2 16,-6 13 3-16,-4-3 1 16,3-3-1-16,11-3-2 15,-10 9 1-15,-8-3-1 0,0-3 0 16,4-7 2-16,-3-2 1 15,-12 3 3-15,-9 9-3 16,-8-10 0-16,7 10-1 16,-14 0-2-16,-18-9 1 15,-13 15-1-15,-12-3 0 16,-6-3 0-16,-4 6 2 16,-10-12 1-16,-4 16-15 15,0-10-4-15,-3 0-23 16,-1-10-69-1,1 10-4-15,-4 0-49 16</inkml:trace>
  <inkml:trace contextRef="#ctx0" brushRef="#br0" timeOffset="7187.8">13720 10982 228 0,'0'-38'85'0,"0"29"-66"0,3-13 14 0,1 18 2 15,-1-2-1-15,1 0 2 16,-1 3-4-16,4 0-2 15,0 9-17-15,0 13 8 0,0 15 2 16,0 7-5-16,1 12-3 16,-1 1 0-16,3 21 1 15,-3 13-7-15,4-1-1 16,-4 4-4-16,3 0-1 16,-6 6-1-16,-1 1-2 15,1-7 1-15,0-13-1 0,-1-9 0 16,1-9 2-16,-4-7-12 15,3-9-3-15,-3-7-29 16,0-8-11-16,0-14-14 16,0-8-4-16,0-11-65 15</inkml:trace>
  <inkml:trace contextRef="#ctx0" brushRef="#br0" timeOffset="7637.223">13744 11339 244 0,'-7'0'93'0,"7"0"-72"0,0 0 5 0,0 0-3 16,0 0-2-16,0 0 2 16,-3 9-4-16,3 1-1 15,3-1-10-15,4 10-5 0,4 0 0 16,6-3-2-16,5-7 2 15,6-3 2-15,14-6 2 16,4-9 3-16,3-10 4 16,4-3 3-16,-7-6 4 15,-3 3-7-15,-8-7-1 16,-3-5-7-16,-8-13-2 16,-6 3-2-16,-8-7-2 0,-6 1 1 15,-11 0 1-15,-14-1 1 16,-18 10 1-16,-14 1-2 15,-3 11-2-15,3 1 1 16,3 9 1-16,4 6-3 16,4 10-2-16,3 6-3 15,11 3 1-15,7 6 3 16,7 1 1-16,7-1-17 16,7 1-5-16,7-1-16 15,7-3-5-15,4-6-64 16,10 0-67-1,14-3 54-15</inkml:trace>
  <inkml:trace contextRef="#ctx0" brushRef="#br0" timeOffset="8089.89">14312 10304 268 0,'4'-12'101'0,"-4"9"-78"0,7-4 6 0,-4 4 0 16,1 3-3-16,-1 0 4 16,8 0-3-16,3 0-2 15,4 3-13-15,6 4 3 0,5 2 5 16,-1 0 2-16,-3 10 2 0,-4 9-11 15,-4 4-5-15,-6 5-3 16,-8 1 1-16,-10 6-1 16,-7-3 0-1,-3-4-6-15,-1-5 1 0,0-4 0 16,4-3 0-16,0-3 0 16,7-3 0-16,4-7-3 15,6 7 2-15,8-9-1 16,6-4 0-16,12 0 2 15,6-6 0-15,0 0 0 16,0-3 0-16,1 0-3 16,-5 0 0-16,-2 0-38 15,-5-1-17-15,1 1-48 0,3-3-21 16,0 0-1 0</inkml:trace>
  <inkml:trace contextRef="#ctx0" brushRef="#br0" timeOffset="8378.799">15042 10295 304 0,'0'-3'115'0,"0"0"-89"0,0 3 16 0,0 0 2 0,0 0-9 16,0 0 0-16,4 3-9 15,0 3-2-15,-1 3-13 16,4 16-7-16,0 7-2 16,0 12 0-16,0 6 1 0,0-3-4 15,4-3 1-15,-4-7 0 16,0 4 2-16,0-6-30 16,0-7-13-16,0-6-26 15,-3-6-10-15,-1-7-69 16</inkml:trace>
  <inkml:trace contextRef="#ctx0" brushRef="#br0" timeOffset="8557.304">14919 10524 292 0,'-11'-7'110'0,"15"7"-86"0,7-6 2 0,-4 3-5 15,7-3-12-15,3 0-3 16,8-4-6-16,3 1-2 15,4-1 1-15,0 1 0 0,3 0 3 16,-3-1-14-16,0 1-5 16,-1-4-112-1</inkml:trace>
  <inkml:trace contextRef="#ctx0" brushRef="#br0" timeOffset="9006.802">15469 10298 268 0,'-10'0'101'0,"3"0"-78"0,-4-3 22 0,4 3 4 0,0 0-9 16,0 0 2-16,-4 0-18 16,1 3-6-16,-1 0-11 15,-3 0-5-15,3 0-1 0,1 7-1 16,3-1 0-16,0-3 0 16,0 4 0-16,3-7 0 15,4 10 0-15,4-7-3 16,3-3 0-16,3 0 2 15,8 0 2-15,3-3-2 16,4 0 0-16,7 0 1 16,-1 3 0-16,5 4 0 15,-5 2 0-15,-2 4 0 16,-1 5 0-16,-3 1 0 16,-4 0 0-16,-4 3 4 0,-3-3 2 15,-6 0 11-15,-1-1 6 16,-7 1-3-16,-4-3 0 15,-3-4-9-15,0-2-2 16,-7 6-5-16,0-7-1 16,-4 0-3-16,-3 1-3 15,0-4 2-15,0-3 2 16,-1 0-5-16,5 0-1 16,3-3-40-16,3-3-15 15,4-3-27-15,7-7-11 16,4-5-44-1</inkml:trace>
  <inkml:trace contextRef="#ctx0" brushRef="#br0" timeOffset="9260.333">15487 10248 320 0,'3'0'121'0,"-3"0"-95"0,0 3 9 16,0-3-1-16,0 6-7 15,4 1 2-15,0-4-10 16,3 0-1-16,3 0-11 16,1 0 0-16,6-3 0 0,5 0-6 15,-1 0 0-15,3-3-1 0,5 0 2 16,-1-3-1-16,4-4-1 16,3 1-26-16,4-4-12 15,3-3-30-15,0-2-12 16,-3-7-63-1</inkml:trace>
  <inkml:trace contextRef="#ctx0" brushRef="#br0" timeOffset="9655.14">17198 9445 256 0,'-11'10'96'0,"8"-1"-75"0,-1 0 17 16,4-9 3-16,0 7-2 15,0 2 1-15,4-6-8 0,3 0-5 16,3 0-15-16,8-6-8 0,7 0 0 16,3-3-3-1,4 0 2-15,0 3-9 0,-4-1-3 16,-4 8-53-16,-6 2-21 15,-7 3-64 1</inkml:trace>
  <inkml:trace contextRef="#ctx0" brushRef="#br0" timeOffset="9855.67">17159 9846 272 0,'0'19'101'0,"7"0"-78"0,4-16 6 0,-8 0 0 15,8-3-9-15,3 0 0 0,11 0-9 16,10-6-4-16,4-3-4 16,7-1-3-16,3 7 1 0,0 0-8 15,1-3 0 1,3-1-43-16,0-5-17 0,14-7-56 16</inkml:trace>
  <inkml:trace contextRef="#ctx0" brushRef="#br0" timeOffset="10295.515">19318 8398 252 0,'0'-10'96'0,"0"10"-75"0,0 7 17 0,0-4 3 15,0 6-4-15,0 4 2 16,4 12-8-16,-4 19-2 0,3 9-16 16,1 7 3-16,-1 6 4 0,-3 21 0 15,0 29 0-15,-3 0-8 16,-1 7-3-16,1 21-5 16,3-16-1-16,3-2-1 15,8-1 1-15,-1-2-4 16,4-20-2-16,-3-15-31 15,0-16-13-15,-4-16-31 16,-4-15-11-16,1-19-59 16</inkml:trace>
  <inkml:trace contextRef="#ctx0" brushRef="#br0" timeOffset="10729.81">19216 8815 288 0,'-11'3'110'0,"11"0"-86"0,7 3 5 0,0 1-3 16,7-1-13-16,8 3-2 16,6 1 5-16,7-1 1 15,7 1-8-15,1-1 3 0,3-6 2 16,7-3 1-16,7-9 1 15,0 2 0-15,-1-8 0 16,-6-4-4-16,-7-6 0 16,-10-6-9-16,-8-10-2 15,-11-9 1-15,-6-13 1 16,-15 10-1-16,-13-4-2 0,-15-2 1 16,-14-4-1-16,-3-3-3 15,-8 6 2-15,-3 10 1 16,-7 13 0-16,0 8 0 15,7 20 0-15,7 0-7 16,11 9 0-16,7 9-24 16,7 0-7-16,3 1 2 15,7-1 4-15,4 1-6 16,7-1-1-16,7-3-63 16,14-9-56-1,11-9 56-15</inkml:trace>
  <inkml:trace contextRef="#ctx0" brushRef="#br0" timeOffset="11090.141">19897 6855 316 0,'0'-9'121'0,"0"15"-95"0,-4-3 7 0,1 4-5 0,-1 2-7 16,4 7-1-16,0 2-2 16,4 7 1-16,-1 13-10 15,1 12-3-15,3 7-2 0,0 2-2 16,0 1 1-16,0-4-2 15,0-2 2-15,-4-1-4 16,5 6-2-16,-5-5-18 16,1-13-7-16,3-1-23 15,0-15-7-15,3-12-74 16,4-13-44 0,4-6 80-16</inkml:trace>
  <inkml:trace contextRef="#ctx0" brushRef="#br0" timeOffset="11512.645">20165 6865 264 0,'-7'-10'101'0,"7"10"-78"0,0 0 9 0,0 0-3 16,3 0 0-16,4 0 5 15,4-3-4-15,3-3 2 16,4 6-18-16,6-3 3 0,5 3 3 15,2 0-7-15,1 0 0 16,3 0-5-16,-3 3-3 16,0 6 4-16,-7 10 4 15,-4 3-3-15,-7 9 2 0,-11 13-3 16,-6 10 0 0,-11 5-5-16,-7-2-1 0,-8 2-1 15,-6-9 1-15,0-3-2 16,7-6 2-16,6 3-7 15,8-6 1-15,11-7 1 16,10-3 1-16,10-6-2 16,8-3 2-16,7-3 3 15,3-4 1-15,4-6-1 16,7 1-2-16,3-4-2 16,1 0 1-16,-1 0-28 15,0 0-13-15,-3 7-18 16,-7 2-8-16,-4 1-95 15</inkml:trace>
  <inkml:trace contextRef="#ctx0" brushRef="#br0" timeOffset="12141.761">18754 9360 216 0,'-11'-9'82'0,"8"12"-64"0,-1-3 18 0,4 6 2 16,0-2 0-16,4-1 4 16,3 0-3-16,7-3 0 15,3 0-21-15,5 0 3 0,2-3 0 16,1 0-3-16,3 3 2 16,7 0-2-16,1 0-2 15,3-4-4-15,13-5 0 16,23 0-5-16,13-4 1 15,10-3-5-15,26-5-2 16,10 5 2-16,7 0 0 16,18 4-4-16,-4-1-1 15,-7 4 1-15,0 6 0 16,-6 3-2-16,-23 0 2 0,-16 6-26 16,-19 0-11-1,-17 3-25-15,-17-2-9 0,-15 2-84 16,-10 4-43-1,-18-1 99-15</inkml:trace>
  <inkml:trace contextRef="#ctx0" brushRef="#br0" timeOffset="12639.088">19565 10361 248 0,'7'-29'93'0,"-3"14"-72"0,3-1 20 0,-4 10 4 0,1 0-10 16,3-1-3-16,0 4-7 16,0 3-2-16,-4 6-12 15,1 7 7-15,0 6 2 0,-1 22-2 16,-3 12 2-1,0 6-7-15,0 10 0 0,-3 4-6 16,-1 14 1-16,-3 7-5 16,0-3 0-16,0-3-1 15,0-13-2-15,3-6 1 16,1 0-1-16,-1-12-7 16,4-7 0-16,0-12-37 15,0-20-59-15,4-11 10 16,3-17-57-1</inkml:trace>
  <inkml:trace contextRef="#ctx0" brushRef="#br0" timeOffset="13042.69">19583 10373 296 0,'-4'-6'110'0,"1"9"-86"0,-1 7-4 0,1-1-7 15,-1 3-1-15,1 4 4 16,3 0 1-16,3 0 1 16,4-4-9-16,4 4 6 0,6-7 4 15,12-6-4-15,9-6 2 16,8-13-4-16,7-2 0 16,0-1-3-16,-7-3-1 0,-4-3-8 15,-6 0 0-15,-8-4 1 16,-7 1 3-16,-7 0-2 15,-7-3 0-15,-7-4-1 16,-7-2-2-16,-7-1 1 16,-11-3-1-16,-10 4 0 15,-7 5 0-15,-4 13-3 16,3 7 2-16,5 12-1 16,6 6 0-16,4 4-11 15,3 2-7-15,7 1-14 16,4-1-3-16,4 4-3 15,3-7 0-15,3 1-18 16,8-10-8-16,10-7-46 16</inkml:trace>
  <inkml:trace contextRef="#ctx0" brushRef="#br0" timeOffset="13419.778">20027 9580 308 0,'-3'-6'115'0,"3"21"-89"0,0-21 14 0,0 6 3 0,0 13-4 15,3 5 1-15,4-8-4 16,4 9-2-16,10-4-19 15,11-2 0-15,10-4 1 0,15 1-2 16,-5-1 0-16,-2-9-6 16,-4 13-3-16,-7 2-2 15,-8-5-3-15,-10 15 5 16,-10-3 1-16,-7 6-2 16,-12 6-1-16,-6 10-3 15,-3 3-3-15,-4-6 2 16,3-6 0-16,0-7-28 15,8-6-13-15,3-10-36 16,10-5-15-16,8-14-81 16</inkml:trace>
  <inkml:trace contextRef="#ctx0" brushRef="#br0" timeOffset="13843.247">21844 9066 260 0,'-18'9'99'0,"11"1"-77"0,0 2 18 15,4-6 4-15,3 7-3 16,3-1 2-16,4-2-6 15,4-1 0-15,7-6-21 16,6-3-3-16,4 0-1 0,4-3-10 16,3-3 0-16,1 6-4 15,-4 0-2-15,-4 9-52 0,-7 1-23 16,-7-1-88 0</inkml:trace>
  <inkml:trace contextRef="#ctx0" brushRef="#br0" timeOffset="14039.239">21844 9360 288 0,'-7'10'110'0,"14"6"-86"0,11-16 16 0,-11 6 0 16,7 0-7-16,7-6 3 16,7-3-20-16,7 0-7 15,8 0-6-15,6 0-3 0,1-1 3 0,-1 1-20 16,0 0-6-1,-3 0-32-15,0 0-13 16,11 0-70-16</inkml:trace>
  <inkml:trace contextRef="#ctx0" brushRef="#br0" timeOffset="14391.665">23396 8934 320 0,'-10'-6'121'0,"6"12"-95"0,1-3 14 0,3 3-1 15,0 7-10-15,0 9-2 16,0 9-4-16,0 13 0 15,0 6-13-15,0 13 1 0,-4 9 2 16,1 32-1-16,-5-1 3 16,1 7-6-16,-7 22-3 15,0-4-3-15,4-6-3 16,-1-2 1-16,4 11-1 16,3-21-20-16,4-19-7 15,0-19-26-15,0-12-9 16,4-23-18-16,3-9-5 0,0-18-47 15</inkml:trace>
  <inkml:trace contextRef="#ctx0" brushRef="#br0" timeOffset="14812.994">23273 9326 304 0,'-14'9'115'0,"7"13"-89"0,7-12-8 16,0 12-3-16,7 6-10 15,3 3 7-15,4-6 2 16,8-3-7-16,6-3 2 0,14-13 4 16,15-9 4-16,10-9 4 15,3-7 0-15,1-3 2 16,-4-6-4-16,0-10-2 15,-4-6-9-15,-10-15-3 16,-14-13-3-16,-11-1 1 16,-24 11-2-16,-15-1 2 15,-10 3-2-15,-7-5-1 16,-15-1 1-16,-17-3-1 16,-14 6 0-16,4 10 0 15,3 25-3-15,7 9 2 16,7 9-4-16,7 10-1 15,14 7-22-15,8 5-8 0,6 1-2 16,11-1 2 0,7-2-12-16,3-1-5 0,8-6-77 15</inkml:trace>
  <inkml:trace contextRef="#ctx0" brushRef="#br0" timeOffset="15144.668">23978 7391 312 0,'-7'-3'115'0,"0"10"-89"0,-3 2 3 0,3 0-4 15,0 4-9-15,-4 6 3 16,4 9-8-16,3 16-2 16,1 6-5-16,-1 0-1 0,4 3 1 15,0 1-2-15,0 2-2 16,-3 7 1-16,3 3-1 16,3 3-3-16,4-10 2 15,4-9-15-15,7-9-4 16,-4-13-74-16,7-9-32 15,4-12 4 1</inkml:trace>
  <inkml:trace contextRef="#ctx0" brushRef="#br0" timeOffset="15624.091">24303 7395 264 0,'0'-19'101'0,"0"19"-78"0,3 0 6 16,-3 0-2-16,0 0-2 15,0 6 2-15,0-3-3 0,0 0-3 16,0 4-11 0,4-4 5-16,-1 0 4 0,5 3-6 0,2-3 0 15,8 3-3-15,6-2-1 16,12 2-5-16,6 0-1 15,7 7 3-15,-3 6 3 16,-3-1 0-16,-8 11 0 16,-7 8 3-16,-10 1 3 15,-15 3-4-15,-10-4 1 16,-14 4-7-16,-14-3-1 16,-8-1-2-16,1 1-2 15,0-1 1-15,3 1-1 16,7 3 0-16,8-7 0 15,6 1-3-15,7-7 0 16,8 0-1-16,10-6 0 16,14-6 3-16,14-7 0 0,15-9 1 15,6-6 2-15,1-7-1 16,-1-2-1-16,4-4-39 16,3 0-16-16,1-3-52 15,3 13-20-15,-11-1-15 16</inkml:trace>
  <inkml:trace contextRef="#ctx0" brushRef="#br0" timeOffset="15943.97">25284 7758 296 0,'-15'13'110'0,"12"-7"-86"0,10 3 16 0,-3-5 0 16,3 2-2-16,7-3 4 16,10 0-19-16,12 0-8 15,10-3-9-15,3 0-3 0,4 0 1 16,0 0-5-16,-4 0 1 15,-7 0-16-15,1 0-6 16,-4-3-27-16,-4 0-11 16,-3 0-65-16,-4-7-56 15,-3-2 71-15</inkml:trace>
  <inkml:trace contextRef="#ctx0" brushRef="#br0" timeOffset="16300.05">25686 7313 260 0,'-32'6'99'0,"21"-3"-77"0,-3 7 13 16,11-4 3-16,3 0-2 0,3-2 0 16,8 5 0-16,7 0 0 15,6-2-19-15,12-4 1 0,13-3 2 16,14 9-5-16,8-3 0 15,-4 7-7-15,-7 3-3 16,-7 6 2-16,-7 9 0 16,-11 7 3-16,-10 15 1 15,-11-3-3-15,-11 3-3 16,-10-3-2-16,-7 1 0 16,-7-1-4-16,-7 0 0 15,-4 6 1-15,4-2 2 16,3-10-23-16,4-7-11 15,7-5-25-15,10-4-10 16,4-9-43-16,11-4-20 16,-1-12 5-1</inkml:trace>
  <inkml:trace contextRef="#ctx0" brushRef="#br0" timeOffset="16712.558">25972 8821 308 0,'-4'3'115'0,"4"0"-89"0,7 1 16 0,-3-4 4 15,6 0-12-15,11 0 0 16,8 0-15-16,6 0-4 15,7-4-9-15,4 4-4 0,10-3 1 16,4 3-2-16,4 0-1 16,-4 0-26-16,-4 3-12 15,-3 4-21-15,-10-1-6 16,-8 3-80 0</inkml:trace>
  <inkml:trace contextRef="#ctx0" brushRef="#br0" timeOffset="16931.538">26127 9169 288 0,'-11'19'107'0,"18"3"-83"0,11-22 8 16,-8 6 1-16,8 1-10 16,7-4-1-16,7-6-10 0,10-4-5 15,11 4-4-15,7 0-5 0,0-6 1 16,3 5-4-16,-6-5 1 15,-1 9-22-15,4 6-11 16,4-6-9-16,3 3-4 16,0 1-68-1</inkml:trace>
  <inkml:trace contextRef="#ctx0" brushRef="#br0" timeOffset="17443.351">28056 8947 248 0,'7'-22'93'0,"-3"12"-72"0,3-9 18 0,-7 13 3 16,4-3-5-16,-1 9 1 15,1-3-8-15,-1 6-2 16,-3 6-15 0,0 10 5-16,-3 28 5 0,-4 13-6 0,-4 12-2 15,0 0 3-15,-3 31 0 16,-3 7-9-16,-1 0-3 16,-3 6-4-1,0 9 1-15,3-9-2 0,4-9-1 16,3-13-2-16,4-3-1 15,4-3-25-15,3-7-9 16,0-15-12-16,3-16-3 16,1-15-13-16,-1-17-4 15,4-11-62 1</inkml:trace>
  <inkml:trace contextRef="#ctx0" brushRef="#br0" timeOffset="17861.38">27922 9216 300 0,'-7'3'112'0,"7"1"-87"0,7 11 4 16,-3-9-4-16,6 4-9 16,5 2 3-16,6-2-4 15,3 6-1-15,8-4-8 0,7-3 0 0,10 1 4 16,18-4-2-16,11-3 1 15,0-6 1-15,-1-6 4 16,4-7-2-16,4-3 3 16,-4-6-6-16,-10-12-1 15,-15-17-2-15,-17 4-1 16,-18-3-3-16,-21 3-2 16,-17-4 1-16,-15-2 1 15,-7-10-1-15,-10-3-1 16,-8 0-2-16,-10 6-1 15,-3 19 2-15,3 16 0 16,7 13-2-16,10 5 2 16,8 10-8-16,7 10-2 15,10-1-18-15,7 3-7 0,8-2-12 16,6-1-3-16,11 1-65 16,11-7-59-1,10-3 62-15</inkml:trace>
  <inkml:trace contextRef="#ctx0" brushRef="#br0" timeOffset="18704.11">28938 7761 220 0,'18'-9'85'15,"-11"0"-66"-15,7-4 19 0,-10 7 3 0,3 6-4 16,3-3 1-16,-6 3-8 15,-4 0-2-15,-7 3-15 16,-7 6-1-16,-4 10-1 0,-7 0-6 16,-3 0-1-16,-4 3-2 15,1 0-2-15,2-1-2 16,8 1 1-16,4 3 1 16,3-3 2-16,6 0-1 15,5-6-1-15,6-3 3 16,8-4 0-16,7-3-1 15,10-3 1-15,4-3-2 16,6 0-1-16,1 0 1 0,4 0 1 16,-1 7-3-16,0-4 0 15,4-3 1-15,4 9 0 16,2 1 0-16,1 8 2 16,0 4-3-1,-7 3 0-15,-4 4 1 0,-3 2 2 16,-3 7-1-16,-8-1-1 15,-4 1 1-15,-2-4 1 16,-8 1 1-16,-4-1 3 16,-6-2 12-16,-4-4 8 15,-7-3-4-15,-11-6-1 16,-14-7-10-16,-17-5-2 16,-11-4-7-16,-3 0-2 15,-1-3 0-15,-3-3 0 0,-4 0-3 16,4 0 2-16,4-1 1 15,6 4 0-15,12 0-14 16,9 0-3-16,8 0-20 16,7-3-9-16,10 0-15 15,8-3-7-15,6-4-80 16</inkml:trace>
  <inkml:trace contextRef="#ctx0" brushRef="#br0" timeOffset="19393.687">29002 7743 268 0,'3'-10'101'0,"-3"7"-78"0,0-3 11 0,0 6 1 16,0 0-8-16,4-3-1 15,-1 3-8-15,1 0-1 16,0 0-10-16,3 3 2 0,3-3 2 15,25 9 9 1,1-3-11-16,3-2 2 16,-8-4-2-16,36-4 0 15,25-2-5-15,0 3-3 16,3-3 0-16,-28 6 1 16,-11 0-3-16,1 0-2 15,-11 0-3-15,-7 0-1 0,-8 0-45 16,-6 0-18-1,-4 0-87-15</inkml:trace>
  <inkml:trace contextRef="#ctx0" brushRef="#br0" timeOffset="20623.937">27750 7376 196 0,'24'-19'74'0,"-10"16"-58"0,11-7 23 15,-14 4 7-15,3 6-11 16,0-3 0-16,3 0-16 15,-2 3-4-15,-1 3-9 16,-4 10 9-16,-6 5 5 0,-8 26 5 16,-6 35 4-16,-11 15-4 0,-8 34-3 15,-6 29-8-15,-7 34-1 16,-15 13-6-16,-10 28-2 16,-10 3 2-16,-5 16 0 15,8-13-1-15,7 10-1 16,7-28-1-16,11-1 2 15,7-18-3-15,10-26-2 16,7-15 0-16,8-6-1 16,6-29 0-16,7-28 0 15,4-18-3-15,4-16 2 16,3-20 1-16,4-11 2 16,6-10-1-16,4-10 2 15,8-5-2-15,17-11-1 0,21-8 5 16,14-10 1-16,17-9 0 15,40-4 1-15,14-2 2 16,28-4 5-16,3 3-8 16,22 10-1-16,-8 6-1 15,8 0 0-15,45 3-5 16,-34 7 1-16,-1 5 0 16,-25 4 2-16,-13 3-1 15,-5-3-1-15,-20 0 1 16,-25-3 1-16,-14-4-6 15,-18-2-1-15,-17-7-3 16,-18-12 0-16,-18-16 2 16,-14-16 4-16,-13-3 1 15,-8-9 3-15,3-35-3 0,11-31 0 16,15-25 1-16,13-38 0 16,7-38-3-16,8-8 0 15,10-20-14-15,4 16-4 16,-8-3 9-16,-17 53 3 15,-14 19 7-15,-21 72 1 16,-4 19-2-16,-7-6 2 16,-4 15 3-16,-10 1 1 15,0 15-1-15,-14-10-2 16,3 23-2-16,-6-7 1 16,3 13 1-16,-11 0 0 15,4 9 0-15,-36 0 0 16,-70-12 0-16,-18 12 0 15,-45 22 0-15,-36 10 0 16,-25 3 2-16,-31 9 1 16,0-6-1-16,10-1 1 0,4-2-2 15,32 3-1-15,27-3-2 16,22 9-1-16,32 9-34 16,35 17-12-16,35 5-86 15,29-2-77 1,35-11 71-16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2T18:10:42.40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6992 8436 272 0,'-14'6'104'16,"7"3"-81"-16,-4 7 20 0,4-7 3 0,0 1-4 15,4-1 1 1,-1 0-8-16,8 1-4 0,6-1-17 16,11-2 0-16,11-7 0 0,7-7-7 15,17-5-2-15,19-4-3 16,6 0 1-16,0 1-2 16,0 2-1-16,0 1 1 0,0 5 1 15,-17 4-30 1,-15 6-11-16,-14 7-101 15,-13 9-46-15,-12 3 52 16</inkml:trace>
  <inkml:trace contextRef="#ctx0" brushRef="#br0" timeOffset="243.407">7059 9194 304 0,'4'13'112'0,"3"-13"-87"0,17 0 29 0,-13-3 5 16,10-4-18-16,14-2-6 15,18-10-18-15,14 0-6 16,-3-6-7-16,3 0-1 0,3 3 1 0,8 3-2 16,0 10-2-16,-4 3-37 15,0 6-15 1,-4 6-27-16,1-3-9 0,10-3-49 31</inkml:trace>
  <inkml:trace contextRef="#ctx0" brushRef="#br0" timeOffset="1037.856">9578 8561 256 0,'-7'-38'96'0,"3"19"-75"0,1-12 12 0,-1 19 2 15,1-4-1-15,-1-6 4 16,-3-3-6-16,-3 6 1 15,-5 10-19-15,-2 2-4 0,-11 11 1 16,-8 8-5-16,-6 16 2 16,-7 26-3-16,-1 8 0 15,4 14 1-15,8-1 3 16,6 16 0-16,11 9 0 16,14-12-5-16,14-16-3 15,17-6 0-15,15-19 1 16,7-16-1-16,7-6-1 0,-4-15 3 15,1-13 2-15,-1-19 0 16,-3-19 0-16,-4-9-6 16,-6-4 1-16,-8 1 2 15,-7 0 1-15,-7-7-4 16,-3-2 1-16,-8-4 0 16,-3 12 2-16,-3 7-1 15,-4 25-1-15,0 22-2 16,-1 22-1-16,8 13 2 15,4 12 0-15,10 25 9 16,11 25 5-16,10 13-2 16,4 22 1-16,3 12-5 15,-3 6 1-15,-4 10-3 16,-6-9 0-16,-8-13-3 0,-11-7 1 16,-6-5-2-16,-11-7 2 15,-14-19-2-15,-18-18 2 16,-14-13-2-16,-7-19 2 15,-7-16-2-15,-4-8-1 16,-13-17-2-16,-8-15 1 16,4-23-1-16,7-21-2 15,10-9-8-15,15-1-3 16,13-3 3-16,19-6 3 0,17-6 2 16,14-9 5-16,24 5 1 15,22 7 1-15,14-13 0 16,7-12 0-16,18-6 0 15,14 9 0-15,0-4 0 16,-11 1 0-16,-7 0-60 16,-7 12-24-16,-7 7-97 15</inkml:trace>
  <inkml:trace contextRef="#ctx0" brushRef="#br0" timeOffset="1712.794">9910 6940 212 0,'10'-28'82'0,"-3"21"-64"0,4 1 22 0,-8 6 4 16,1 0-5-16,-1 3 0 0,1 4-3 15,-4-1 0-15,0 3-19 16,-7 4 1-16,-4 2 0 15,-6 11-8-15,-8 8-3 16,-7 7-4-16,0 3 0 0,1 0-2 16,2-1-1-16,8-5-2 15,11-10-1-15,6 4 2 16,11-10 2-16,7-7-2 16,7-5-2-16,8-7 2 15,2-3 2-15,5-3 0 16,-1 0-1-16,4-1-2 15,7 1 1-15,10 3 1 16,1 3 0-16,3 7 0 0,-4 2 2 16,-7 1-3-16,-6 6 0 15,-8 6 10-15,-7 0 5 16,-7 6 5-16,-10 4 3 16,-8 2-1-16,-6 1-1 15,-11 0-6-15,-11-7-4 16,-14 3-3-16,-7-8 0 15,-3-5-4-15,0-5 0 16,3 3-1-16,0-10 1 16,0-2-4-16,0-4-2 15,4-6-12-15,3-4-5 16,4-2-22-16,3-10-11 16,7 3-16-16,8-9-7 15,10-6-78 1</inkml:trace>
  <inkml:trace contextRef="#ctx0" brushRef="#br0" timeOffset="1923.524">9952 7028 308 0,'42'-19'115'0,"-14"0"-89"0,32-3 3 15,-24 13-4-15,17-4-17 16,7-3-2-16,0 1-9 16,3 2 0-16,4 4 1 15,0 6-63-15,0 3-26 0,-3 9-31 16</inkml:trace>
  <inkml:trace contextRef="#ctx0" brushRef="#br0" timeOffset="2183.745">10732 7407 288 0,'-8'0'107'0,"8"0"-83"0,15 0 13 0,-5 0-1 0,8 0-4 16,10-3 1-16,0 0-12 15,11-3-5 1,3-1-9-16,11 1-5 0,7 0-1 0,0 3-6 16,-3-4-1-16,-1 7-39 15,-10 0-15-15,0-3-91 16</inkml:trace>
  <inkml:trace contextRef="#ctx0" brushRef="#br0" timeOffset="2675.757">11610 6949 300 0,'-14'-15'112'0,"10"11"-87"0,-6-2 13 0,6 6-1 15,-3 0-11-15,0 0-3 16,-4 6-13-16,-3 4-4 15,0 2-4-15,0 17-2 0,-7-1 1 16,7 6-1-16,-4-2 0 16,8-1 0-16,6-6 0 15,4-3-3-15,0-3 2 16,21 0 1 0,8-7-3-16,9-2 2 15,8-1 1-15,0 7 0 16,3-4-3-16,-3 1 2 15,-3 3 1-15,-1 2 0 16,0 1 4-16,-3 3 5 16,0-3 1-16,-7 9 2 15,-8-3 0-15,-2 3 2 16,-5 4-1-16,-6-4 0 0,-8 0 1 16,-3-3 2-16,-10-3-9 15,-8-3-2-15,-3-3-1 16,-4-1 2-16,-7-2-3 15,-10 0-2-15,-7-4-3 16,-4-6 1-16,0-6-32 16,3-10-13-16,5-5-48 15,6-11-17-15,14 7-35 16</inkml:trace>
  <inkml:trace contextRef="#ctx0" brushRef="#br0" timeOffset="2912.745">11543 6934 300 0,'21'-10'112'0,"-7"4"-87"0,18-7 2 0,-14 7-4 15,17-3-6-15,7-4 1 16,8-9-7-16,10 3-4 15,17 1-4-15,8-7-3 0,-4 3 3 16,-3 3-7-16,-4 6-1 16,3 4-38-16,1 9-16 0,-1 9-76 15</inkml:trace>
  <inkml:trace contextRef="#ctx0" brushRef="#br0" timeOffset="3542.699">12379 8668 236 0,'-7'6'90'0,"7"-3"-70"0,7 6 13 0,-3-2 1 16,-1-1 2-16,8 0 3 16,6-3-6-16,11-3-3 15,15-3-16-15,10-6-2 0,10-10-1 16,-3 0-4-16,0 0-2 15,4 1-2-15,-1 2-3 16,-3 6-17-16,-7 7-6 16,-11 10-68-16,-13 2-28 15,-15 4-10 1</inkml:trace>
  <inkml:trace contextRef="#ctx0" brushRef="#br0" timeOffset="3755.441">12495 9078 256 0,'-17'32'96'0,"27"-23"-75"0,19-3 12 0,-12-6 2 0,22-6-1 15,7-6 1-15,7-4-12 16,0-6-6-16,14-3-10 16,7 6-3-16,7 0 0 0,-3 4-7 15,-4 2 0-15,0 0-37 16,7 4-13-16,7 0-33 15,0-1-13-15,-3 7-5 16</inkml:trace>
  <inkml:trace contextRef="#ctx0" brushRef="#br0" timeOffset="4489.403">14767 8693 252 0,'36'-38'93'0,"-29"13"-72"0,3-13 5 0,-6 16-1 16,-1-6-10-16,-3-3 0 16,-7-1 4-16,-3 1 5 15,-8 6-13-15,-3 6 7 0,-11 13 5 16,-7 6-1-16,-10 25 1 16,-4 22-3-16,0 16-3 15,4 6-5-15,10 3 0 16,7 16-5-16,11 3 1 15,7-4-3-15,14-11 0 16,17-11-1-16,15-18 0 16,14-9 0-16,7-16 2 15,0-6-3-15,0-23 0 16,0-24 1-16,3-22 0 16,4-7-5-16,-7-2 1 0,-7-4 2 15,-14-10 1-15,-15 1-1 16,-10 9-2-16,-7 13 1 15,-7 19-1-15,-7 18-3 16,-3 19 2-16,-1 16 5 16,4 12 2-16,3 10 2 15,11 9 2-15,11 22-1 16,10 16 2-16,11 12-2 16,3 4 0-16,4 24-1 15,0-2 0-15,-4 2-4 0,-7 4-3 16,-10 0 0-16,-11-13 1 15,-14-13-1-15,-21 1 2 16,-22 3-2-16,-6-7 2 16,-8-15-2-16,-6-13-1 15,-11-15 1-15,-8-19-1 16,5-13-5-16,6-22 1 16,7-31-14-16,8-25-5 15,7-16 5-15,10 6 3 16,14-15 6-16,14 3 6 15,15-9 0-15,10 8 1 16,14 1 2-16,21 0 0 16,29-19 0-16,17-12 2 15,11-7-1-15,24-6 2 0,4-9-2 16,-10-1-1-16,-15 29-21 16,-7 16-11-16,-24 18-28 15,-18 16-10-15,-21 19-67 16,-11 15-4-1</inkml:trace>
  <inkml:trace contextRef="#ctx0" brushRef="#br0" timeOffset="5076.725">15572 7677 280 0,'-4'-63'107'0,"1"35"-83"0,3-19-7 0,-4 28-9 16,-3-3-8-16,0-3 2 15,-4 0 10-15,-3 3 4 16,-3 0-7-16,-5 3 8 0,1 7 3 15,-3 2 1-15,-1 4-1 16,-3 12-2-16,3 4-1 16,-3 5-3-16,0 10-1 15,-1 10-5-15,1 15-3 16,0 10-2-16,0-1 0 16,6 4 2-16,8-10 4 0,18 7 0 15,10-7 0-15,11-12 3 16,13-13 3-16,19-9-4 15,13-13 1-15,5-9-3 16,-5-16 2-16,1-6 3 16,3-9 3-16,3-20-5 15,-6-18 1-15,-15 6-8 16,-13 4-1-16,-19-1 0 16,-20 0 0-16,-18-3-5 15,-14-3 1-15,-8 4 0 16,-6 5 2-16,-7 13-3 15,-11 22 0-15,-7 22-1 16,0 18-2-16,10 17 0 16,11-1 0-16,11 10-17 0,10-4-9 15,15 1-22-15,13 0-9 16,15 9-26-16,14-6-9 16,6-4-53-1</inkml:trace>
  <inkml:trace contextRef="#ctx0" brushRef="#br0" timeOffset="5435.519">16447 8288 332 0,'-18'6'126'0,"18"-6"-98"0,7 0 12 15,0 0 0-15,7 0-7 0,11-3 1 16,7 0-15-16,6-3-4 15,8 6-9 1,14-3-4-16,14-4-1 0,4 7-1 0,-4 0 0 16,-3 0-18-16,-8 7-5 15,-3-4-40-15,-7 6-14 16,-7 1-79 0</inkml:trace>
  <inkml:trace contextRef="#ctx0" brushRef="#br0" timeOffset="5660.519">16644 8856 312 0,'4'18'118'0,"10"-11"-92"0,14-7 0 0,-10-3-8 0,17-4-11 16,21 1-2-16,11-3-5 15,4-1 0-15,10 1 0 16,14-1 2-16,8 4 1 0,-5 3-6 15,1 3 0-15,7 0 3 16,3 0 2-16,-6 0-44 16,-8-3-19-16,0-3-69 15</inkml:trace>
  <inkml:trace contextRef="#ctx0" brushRef="#br0" timeOffset="6099.077">19315 7382 232 0,'3'-25'88'0,"-6"22"-69"0,-1-7 6 0,1 4-2 16,-1 6-2-16,-3-3 4 15,0 3-2-15,0 3 0 0,3 3-12 16,1 4 7-16,3 2 4 0,0 17 0 16,0 14-1-16,3 26 2 15,-3 10 2-15,0 18 0 16,-3 35 0-16,-8 12-10 15,-6 32-4-15,-1-1-4 16,4 10 0-16,3 16-4 16,4-29 0-16,7 4-1 15,7-16 1-15,4-16-2 16,3-19-1-16,0-24-17 16,0-7-9-16,-3-19-35 15,-1-12-13-15,-3-19-96 16</inkml:trace>
  <inkml:trace contextRef="#ctx0" brushRef="#br0" timeOffset="7128.743">18450 6366 304 0,'32'-34'112'0,"-18"24"-87"0,7-5-2 0,-14 15-9 0,0 9 1 15,0 7 2-15,1 12-2 16,-5 25 1-16,1 38-9 16,-8 22 9-16,1 50 6 0,-8 28-2 15,-3 41 0-15,-4 29-5 16,1 5-1-16,-5 22-6 15,-2 14 0-15,-5-27-5 16,1 8 0-16,4-39 1 0,-1-12 2 16,4-22-3-16,3-28 0 15,4-31-1-15,3-20 1 16,4-18-2 0,7-19-1-16,4-22 1 0,6-12-1 15,12-13 0-15,6-9 0 16,7-4 0-16,7-12 0 15,8-6 2-15,17-7 1 16,25-9 1-16,13-6 0 16,15-7 0-16,29 1 2 15,-5 2-3-15,18 1 0 16,4 6-1-16,-11 0-2 0,11 3 1 16,-7 6-1-16,-18 3 0 15,-14 4 0-15,-10 3 0 16,-15-1 0-16,4 1 0 15,-29-3 0-15,-20-4 0 16,-26-15 2 0,-13-13 1-16,-11-16 1 15,-7-12 0-15,-3-3-2 16,-4-9-2-16,3-29-2 16,4-31 1-16,11-4 3 15,6-46 1-15,8 0-4 16,3-48-1-16,0-5 1 15,1-35 0-15,-1-4-2 16,-3-11 0-16,-1-7-1 0,1 15 3 16,-4 7-5-16,0 31 0 15,-3 38 3-15,-4 19 1 16,-3 25-1-16,-8 28 2 16,-6 28 1-16,-8 25 2 15,-7 13-3-15,-3 9 0 16,-3 13 1-16,-1 0 0 15,-3 6 0-15,-4-6 0 16,-3 6 0-16,-4-7 2 16,-14 4-1-16,-7-3 2 15,-18-3-2-15,-42 3-1 16,-24 6-2-16,-50 6 1 16,-22 13-1-16,-34 12 0 15,-18 13 2-15,3 6 2 16,-6 7-12-16,34-4-6 0,40-12-68 15,34-10-30-15,44-34-52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2T18:10:53.0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11740 9175 648 0,'15'0'0'0,"6"0"8"0,-11 4 5 15,4-4 0-15,4 6 0 16,7-3-3-16,3-3 1 0,11 0-6 16,14 0 1-16,10 0 1 0,1-9-3 15,-1-1-3-15,1 1 0 16,6-1 1-16,8-5-3 16,3-1 0-1,-7 0 3-15,-7 7 1 0,-17 6-1 16,-8 6-2-16,-10 6-35 15,-8 4-14-15,-6 3-15 16,-7-1-3-16,-4-2-74 16</inkml:trace>
  <inkml:trace contextRef="#ctx0" brushRef="#br0" timeOffset="452.858">11793 9778 272 0,'4'-4'101'0,"-4"8"-78"0,-4 5 11 0,4-9-1 16,0 0-3-16,0 6 2 16,0-6-9-16,0 0-1 0,4 0-13 15,3 0 3-15,4 0 4 0,3 0-2 16,7 0 0-16,7 3 0 16,14-3 4-16,18 0-4 15,14-9 0-15,4 0-6 16,10 2 0-16,18-2-3 15,7-10 2-15,-7 10-2 16,14-1 0-16,0 4-6 16,-7 0 1-16,-15 6 0 15,-13 0 2-15,-11 0-3 16,-10 3 0-16,-11-3-32 16,-11 0-15-16,-10-3-42 15,-4 0-16-15,-3-7-48 16</inkml:trace>
  <inkml:trace contextRef="#ctx0" brushRef="#br0" timeOffset="3544.423">14153 1008 236 0,'-14'-10'88'0,"7"7"-69"0,-7 0 11 0,7 3 1 0,-3 0-6 15,-1 0 0-15,0 3 2 16,1 0 2-16,3 0-15 16,0 4 3-16,0-7 1 0,3 3 1 15,4-3 1-15,4-3-5 16,6-4-1-16,11-2-4 16,11-10 1-16,3 0-2 15,8-3 0-15,10 3-3 16,10 4-1-16,11 2-3 15,-3 13-2-15,-4 0 7 16,-7 10 3-16,-11 8 6 16,-3-5 4-16,-11 12-1 15,-6-3-2-15,-12 3-3 0,-10 0 1 16,-7 3-6-16,-10 7-3 16,-8-1-6-16,-14 4 0 15,-7 9 2-15,-6 0 1 16,-1-9-1-16,7-4-2 15,4 1 1-15,6-10-1 16,12-3-3-16,3 0 2 16,3-3-1-16,8-4-2 15,6 4 0-15,11-6 0 16,7 2 0-16,4 1 3 16,3 3 0-16,4 6 3 15,3 0-1-15,1 0-1 16,2 13 1-16,-2-1 1 0,-1 10-3 15,4-3 0 1,-4 9 3-16,-7-9 1 16,-7-9-1-16,-10 6-2 15,-7-7 3-15,-12 1 2 0,-6-7-2 16,-7 0 0-16,-7 0 5 16,-18-3 3-16,-17-6-6 15,-11-3-1-15,-1 3-2 16,-2-10-2-16,-11 0-2 15,-11 1-1-15,4-1 2 16,13-2 2-16,8-1-18 16,14 3-6-16,15 1-19 15,13-10-6-15,14 0-30 16,15-19-11-16,24-6-84 16</inkml:trace>
  <inkml:trace contextRef="#ctx0" brushRef="#br0" timeOffset="8018.055">15307 1105 236 0,'4'-10'90'0,"-4"4"-70"0,0 6 19 0,0 0 3 16,0 0-2-16,0 0 0 15,-4 6-6-15,1 7-1 16,-1 9-19-16,0 6 1 0,1 19-1 16,-1 19 1-16,1 3 4 0,-1 6 2 15,1 19 2-15,-1 10-6 16,1-10-2-1,-1-6-9-15,1-1-4 0,-1-11 1 16,-3-4 2-16,4-10-2 16,-1-8 0-16,1-20 1 15,-1 1 2-15,4-13 1 16,0-10 1-16,4-2-2 16,-1-10-1-16,4 0-3 15,0-10-2-15,4 4 1 16,3 0 1-16,4 3 1 15,10-7 3-15,14 4-3 16,7 3-2-16,8-7 4 16,3 4 1-16,10-3-2 0,15-1-1 15,10 10 1-15,1 0 0 16,2-6-2-16,19 3 1 16,6 0-2-16,-3 0-1 15,14-4 1-15,7 4-1 16,-10-6 0-16,-1-1 0 0,4 1 0 15,-7 6 0 1,-14 0 0-16,-14 3 0 16,-11 3-3-16,-10 0 2 15,-7 0 1-15,-8 3 0 16,-14-6 0-16,-6 3 2 0,-8 4-1 16,-7-7-1-16,-3 0 3 15,-7 0 0-15,-4 0-1 16,-4 0 1-16,-3 0-4 15,-3-7 0-15,-4 4 1 16,-4 3 0-16,1-9 0 16,-4-1 0-16,0-2 0 15,0-10 2-15,0 0-3 16,0-16 0-16,-8-27 1 16,-2-11 2-16,-4-2-1 15,-1-32-1-15,1-12-4 16,0-3 0-16,0 8-3 15,3 14 2-15,1 6 3 0,3 18 1 16,-1 23-2-16,5 12 2 16,3 10 1-16,-4 12 0 15,4 3-3-15,0 3 0 16,4 10 2-16,-1 3 2 16,4 3 0-16,-7 9-1 15,0-6 1-15,-4 10 1 16,-6-4-1-16,-12 1 2 15,-13-1-2-15,-14 0-1 16,-4 1 1-16,-11-1-1 16,-24 7 0-16,-14-10 2 15,-4 7-1-15,-18 2-1 16,-10-5-4-16,3 6 0 16,-13-10 0-16,-4 3-1 15,17 7-12-15,4-4-6 0,0-2-8 16,10-10-1-16,22 9-5 15,17-9-2-15,22 0-7 16,14-9-4-16,17-1-10 16,11-2-5-16,14-4-63 15</inkml:trace>
  <inkml:trace contextRef="#ctx0" brushRef="#br0" timeOffset="8709.793">15589 1393 252 0,'7'-44'96'0,"0"29"-75"0,4-10 21 0,-8 18 3 0,1 4-6 15,3 6 0-15,-3 19-16 16,-1 3-4-16,1 13-11 15,-4 12 1-15,-4-3 4 0,-3 19 2 16,-4 3 0-16,1 6-1 16,-4-9 1-16,0-13-2 15,0 1 0-15,3-14-5 16,0-2-3-16,1-19 0 16,3-3-1-1,0-7-2-15,7-15 1 0,0-4-4 16,3-15 0-16,4-16 3 15,4-6 3-15,-1-9-2 16,5 3 0-16,2-19-3 0,4-10-1 16,1-6 1-16,2 7 0 15,-3 12 0-15,1 3 2 16,-5 25-3-16,1 7 0 16,-1 12 3-16,1 12 1 15,-4 10 1-15,0 16 2 16,-3 12-3-16,0 22 0 15,-1 0 1-15,1 7 0 16,-4 3 0-16,3-1 0 16,1 7-5-16,-1 9 1 15,5-6 2-15,-5-16 1 16,1-9-19-16,-4-9-7 16,-11-10-83-1,-6-6-24-15,-4-16-13 16,-4-3 8-16</inkml:trace>
  <inkml:trace contextRef="#ctx0" brushRef="#br0" timeOffset="8875.668">15490 1707 268 0,'29'9'101'0,"-5"-9"-78"0,19 0 2 15,-26 0-5-15,12-9-7 16,2 6 0-16,8-4-7 15,3-2-2-15,4 0-2 16,0-1-48-16,-3 7-21 0,-8 3-50 16</inkml:trace>
  <inkml:trace contextRef="#ctx0" brushRef="#br0" timeOffset="9534.738">16101 1462 312 0,'0'-15'115'0,"-4"15"-89"0,4 0 19 0,0 6 4 15,-3 3-16-15,-1 4-1 16,1 2-13-16,-4 4-1 16,3 6-11-16,1 0 2 0,3 4 4 15,0-1-5-15,3 3 0 0,4 1-2 16,0-4-1-1,4 3-6-15,-1 0 1 0,4-9 0 16,4 0 2-16,0-3-1 16,-1-3-1-16,1-4 1 15,3-2-1-15,4-7 0 16,7-9 0-16,3-4 2 16,0-9 1-16,8-6-1 15,-12-3 1-15,-2 3 0 16,-8 3 1-16,-11 0-2 15,-10 3 1-15,-14 1-2 16,-11 8 2-16,-6-2-4 16,-5 2 0-16,-2 1 1 0,6 9 0 15,0-7-3 1,4 14 2-16,3-7 1 16,8 9 0-16,2-6-3 0,8 4 0 15,7-4-1 1,7-3 3-16,8-3 0 0,6-7 3 15,10-9-3-15,8 4 0 16,7-10 7-16,4 0 4 16,-12-4 1-16,-2-8 3 15,-12 2-7-15,-10-9-2 16,-14 4-3-16,-14 2 1 16,-17 0-4-16,-8 16 0 15,-4-3-1-15,-6 10 0 16,0 11-3-16,-4 4-1 0,3 10-2 15,12 9 2-15,6 6-16 16,11-3-8-16,10 6-13 16,15-9-6-16,6-7-9 15,8 1-1-15,6-4-89 16</inkml:trace>
  <inkml:trace contextRef="#ctx0" brushRef="#br0" timeOffset="9908.477">16863 1418 324 0,'-11'-12'121'0,"4"5"-95"0,-7 7 18 0,3 0 0 16,-3 0-11-16,0 10-2 15,0 9-6-15,4-10-4 16,-5 1-11-16,-6 15 5 0,0 3 2 16,3 6-3-16,8 4 0 15,3 6-2-15,10 0 0 16,8 3-4-16,10-10-3 0,21-2 0 15,15-10 1-15,3-16-5 16,-4 1-1-16,-6-10-16 16,-4-10-4-1,-4 1-61-15,-3-10-26 0,3 7-77 16</inkml:trace>
  <inkml:trace contextRef="#ctx0" brushRef="#br0" timeOffset="11349.299">18803 1205 236 0,'32'-12'88'0,"-18"5"-69"0,11-5 19 0,-11 12 4 16,-4-10-5-16,4 4 3 16,1-3-5-16,-5-1 1 15,1-5-20-15,-4 5 6 0,-4-6 2 16,-6 4-1-16,-4-1 0 15,-7 1-8-15,-8 2-4 16,-2-8-2-16,-12 8-1 16,1 7 0-16,0-3 0 0,0 6-4 15,-1 9-1 1,-2 7-1-16,-5 6-2 16,-6 12-2-16,-11 20 1 15,-7 24 3-15,3-3 1 0,8 7 3 16,10 6 3-16,14 9-2 15,15-6-2-15,17-3-2 16,17-13 0-16,19-3-2 16,13-9 2-16,7-7-2 15,1-25 2-15,6-2-2 16,8-11-1-16,3-8 3 16,0-10 0-16,-10-10-1 15,-8-8 1-15,-3-1-2 16,-18-3 2-16,-10-6 0 0,-15-7 1 15,-13-9 0-15,-22 10 0 16,-21-7-2-16,-14 13-2 16,-3 9-2-16,-1 6 1 15,1 17-1-15,3 14 0 16,11 7 0-16,13 4 0 16,15-1-9-16,14-3-3 15,11 0-26-15,10-6-9 16,7-3-19-16,4-1-8 15,3-2-95 1</inkml:trace>
  <inkml:trace contextRef="#ctx0" brushRef="#br0" timeOffset="12716.665">20084 1124 256 0,'-4'-4'96'0,"1"1"-75"0,3 3 25 15,0 0 8-15,0 0-6 0,0-3-1 16,0 3-7-16,3 0 0 15,1 0-22-15,-4 0 5 0,0 6 4 16,0 7-4-16,-4 12-1 16,-3 19-8-16,4 16-1 15,-5 5-4-15,1 7 0 16,4 10 1-16,-1 0 1 16,4 5-5-16,0-8-2 15,0-13-2-15,0-1 1 16,0-11-2-16,0-10 2 15,0-7-2-15,0-9-1 16,0-9 3-16,-3-6 2 16,3-4 0-16,0 1 0 15,0-10-3-15,0 0-2 0,0 0 1 16,0 0-1-16,3-4 0 16,1-2 0-16,3 6-3 15,7-3 0-15,11-3-1 16,14 6 3-16,21-3 0 15,3-4 1-15,8 1 0 16,13 3 2-16,15-3-3 16,3-1-2-16,-3 7 2 15,7 0 0-15,3 0 1 16,-3 0 2-16,-7 0-1 16,-14 7-1-16,-8-1-2 0,-3-3 1 15,-7 0 3-15,-14 0 1 16,-10-3-1-16,-12 0-2 15,-6 0 3-15,-7 0 0 16,-4 0-1-16,-4 0 1 16,1-3-4-16,0 0 0 15,-1-3-1-15,1-4 0 16,-4-8 4-16,0-7 1 16,-4-26-1-16,1-2-2 15,-4-10 1-15,-7 4 1 16,-7-16-3-16,0-16 0 15,-4-3-1-15,4 9 0 16,0 19 2-16,0 6 2 16,-1 17-1-16,5 5-1 0,-1 3-2 15,4 10 1-15,0 7 1 16,0 2 0-16,0 3 0 16,-3 4 0-16,-5 3-3 15,-2-4 2-15,-4 1 1 16,-15 9 2-16,-24-10-1 15,-17 1 2-15,-8 6-4 16,-14-3 0-16,-21 6-1 16,4 0 0-16,3 6 0 15,-3-3-2-15,6 6 0 16,15-9 0-16,14 10-13 16,17-10-6-16,15 0-19 15,14 0-6-15,14 0-28 16,10 0-9-16,14 0-92 15</inkml:trace>
  <inkml:trace contextRef="#ctx0" brushRef="#br0" timeOffset="13420.94">20429 1506 288 0,'-3'0'107'0,"3"0"-83"0,0 3 15 0,0-3 3 0,0 0-5 16,0 6 2-16,7-6-8 16,-4 4-4-16,12-4-15 15,2 0-3-15,11 0-2 0,11 0 1 16,7 0 2-16,7 0-5 15,0 0-3-15,-4-4-1 16,-3 4-1-16,-4 0 0 16,-6 0 0-16,-12 0-7 15,-6 0 0-15,-7 0-50 16,-4 0-19-16,-7 0-94 16</inkml:trace>
  <inkml:trace contextRef="#ctx0" brushRef="#br0" timeOffset="13651.14">20422 1726 288 0,'-7'12'110'0,"11"-6"-86"0,10 4 27 0,-7-4 7 15,7-6-11-15,4 0 0 16,6-9-23-16,15-1-9 15,11 4-9-15,3-3-7 0,-1-1 0 16,-2 1-1-16,-8 9-2 16,-3 0-46-16,-4 0-21 15,4-3-96 1</inkml:trace>
  <inkml:trace contextRef="#ctx0" brushRef="#br0" timeOffset="17670.321">23058 782 200 0,'7'-19'74'0,"0"10"-58"0,0 2 25 0,-4 1 8 16,1 3-5-16,-1-3 1 16,1 2-5-16,3-5-1 15,0 9-21-15,0-6 5 0,0 3 4 16,-3-4 0-16,-1 7 4 0,1-6-11 15,-1 6-4 1,-3 6-3-16,-3 4 1 0,-4 15-3 16,-4 9 1-16,0 20-3 15,1-4 0-15,-1-3 1 16,1 3 1-16,3 0-5 16,0 13-2-16,0 0-2 15,3 6-2-15,4-7 1 16,0-12-1-16,0-6-3 15,4-9 2-15,-1 3 1 16,1-13 2-16,-4-7-17 16,0-8-4-16,-4-1-37 15,-3-3-14-15,0-6-26 16,0 0-7-16,0-9-49 16</inkml:trace>
  <inkml:trace contextRef="#ctx0" brushRef="#br0" timeOffset="18043.616">22077 1729 276 0,'7'6'104'0,"0"-3"-81"0,7 0 18 0,-7-3 2 16,7 0-6-16,11-3 1 15,3 0-6-15,7 3-2 16,4 0-17-16,4 0 1 0,6-6 0 0,18 3-1 16,11 3 0-16,6 0-5 15,4 0 0 1,15 0-5-16,10 0-2 0,-4 0 0 15,-7 0 1-15,1-7-1 16,-1 4-1-16,-10-6-2 16,-15 6-1-16,-17-4-49 15,-17 4-20-15,-19 3-43 16,-13 3-18-16,-11 7 5 16</inkml:trace>
  <inkml:trace contextRef="#ctx0" brushRef="#br0" timeOffset="18526.334">22461 2127 276 0,'4'-6'104'0,"-4"2"-81"0,7-2 14 0,0 0 1 16,4-7-2-16,6 4 2 0,11 0-7 15,8-4-2-15,6-3-16 16,0 7-3-16,8 0 0 0,-8 5 0 16,-3 4 2-16,-7 4 0 15,-4 5 0-15,-7 0 2 16,-7 10 2-16,-7 9-5 15,-10 7 1-15,-8 6-7 16,-14 6-1-16,-13 6 0 16,-12-6 2-16,-3 0-5 15,0-6-1-15,8-4 0 16,9 1 0-16,8-10-5 16,10 1 1-16,11-8 0 15,14-2-1-15,18-3 4 16,14-3 2-16,10-1 2 0,4-3 1 15,-3-5-2-15,-1-4-2 16,0-4-15-16,1 1-5 16,-8 0-61-16,-3 3-26 15,-11 10-69 1</inkml:trace>
  <inkml:trace contextRef="#ctx0" brushRef="#br0" timeOffset="19440.927">14972 7385 244 0,'3'0'90'0,"1"-3"-70"0,7 9 19 0,-8 1 3 16,4 5 0-16,4 16 2 15,-1 26-2-15,1 15-2 16,-1 6-21-16,1 16 4 0,-4 22 4 15,-3 3-11-15,-4-10-3 16,0 4-8-16,0 3-2 16,0-7-1-16,0-11 1 15,3-17-4-15,1-12 0 16,-1-10-17-16,1-12-5 0,-4-9-51 16,0-7-19-16,-7 0-71 15</inkml:trace>
  <inkml:trace contextRef="#ctx0" brushRef="#br0" timeOffset="20075.646">14072 9295 212 0,'-21'6'82'0,"14"-3"-64"0,4-3 18 0,3 0 2 15,0 0 0-15,0 0 2 16,0 0-11-16,0 0-3 15,0 6-15-15,3-6 7 0,4 0 4 16,4 0-2-16,6 0-2 16,8 0-8-16,0 0-2 15,7-6-2-15,6 6 1 16,12-3-2-16,17-3 2 16,14-4-2-16,7 1 2 15,4 3 0-15,21-4 3 0,7-6-5 16,0 4-3-16,21-4-1 15,7-3 1-15,-4 1-1 16,26-1 2-16,-4 6-2 16,10 1-1-16,11 2 1 15,-7 4-1-15,25 3 0 16,-11 3 2-16,21-3 3 0,-7-3 2 16,25-4-1-1,-8-2 1-15,26-4-4 16,-11-3-2-16,14 3 0 15,-14 4 1-15,10 2-1 16,-20 7-1-16,2 3 1 16,-24 7-1-16,-6 2-3 0,-12 0 2 15,-24 7 3 1,-29-7 1-16,-20-2-34 0,-25-4-17 16,-22-6-103-1,-20 3-88-15,-8-3 84 16</inkml:trace>
  <inkml:trace contextRef="#ctx0" brushRef="#br0" timeOffset="20822.172">14280 9890 236 0,'-3'-3'90'0,"-1"-3"-70"0,1 3 13 0,3 0 1 15,-4 0-3-15,4-4 4 16,0 4-6-16,0-3-1 16,4-4-15-16,6 7 5 0,5-9 3 15,13 6-3-15,14-13 2 16,15 6-2-16,6-6 0 16,1 10-7-16,-1 0-2 15,1 9-1-15,-1 3 2 16,-6 12 1-16,-15 7 1 15,-17 28 0-15,-18 16 2 0,-18 6-5 16,-10 1-1-16,-7 14-4 16,-15 14-3-16,-10-4 2 15,-3-9 0-15,-1-10-1 16,8-9-2-16,10-6-2 16,11-4 1-16,10-5-1 15,15-4 0-15,17-9 2 16,18-10 0-16,14-12 6 15,10-13 4-15,15-12-1 16,20-10 0-16,8 0-3 16,-7-2-1-16,0-1-3 15,-1 0-2-15,-10 6 1 16,-6 1 1-16,-12 2-52 16,-7 1-21-16,-3-3-92 0,-7-10-38 15,-7-13 54 1</inkml:trace>
  <inkml:trace contextRef="#ctx0" brushRef="#br0" timeOffset="21470.987">16267 7946 248 0,'14'-12'93'0,"-11"6"-72"0,1 2 18 0,-4 4 3 16,0 0 4-16,0 0 5 16,0 0-15-16,-4 10-7 15,-3 2-16-15,0 13 5 0,-3 7 4 0,-1 12-7 16,-3 3-1-16,-4 3-6 15,1 3 0 1,-8 1-5-16,-3 5 0 0,-4 10-3 16,0 0-1-16,4-6 1 15,3-10 0-15,4-6 0 16,7-9 0-16,0-10-18 16,3-3-5-16,4-9-31 15,0-10-72 1,0-9 8-16,4-10-18 15</inkml:trace>
  <inkml:trace contextRef="#ctx0" brushRef="#br0" timeOffset="21724.684">15889 7990 316 0,'4'-6'118'0,"-1"12"-92"0,8 7 19 0,-4-4 2 15,3 13-10-15,5 6-2 16,6 7-8-16,0 6-3 16,4-1-13-16,-1 4-2 0,-3 3 1 15,1 7-6-15,-1 2 0 16,0 7-2-16,0-10-2 16,-3-6 1-16,-1-3 1 15,-3-9-17-15,-3-10-4 16,-4-7-48-16,0-8-19 15,0-10-84-15</inkml:trace>
  <inkml:trace contextRef="#ctx0" brushRef="#br0" timeOffset="22113.252">16263 7197 248 0,'4'0'93'0,"-4"3"-72"0,3 7 16 0,-3-1 2 16,-3 3-17-16,-4 4-2 15,-4 3-1-15,0 3 0 16,1 3-10-16,3 0-1 0,0 0 2 15,3 0 0-15,4 3 2 16,4 1 0-16,3-4 2 16,3-3-1-16,4-3 2 15,8-1-6-15,6-5-1 16,-3-4-2-16,17-6-1 16,-7-3-6-16,-3 0 1 15,-4 0 0-15,-7-3 2 16,-7 0-36-16,-3 0-15 15,-4-3-30-15,0-4-11 16,-3 4-42 0</inkml:trace>
  <inkml:trace contextRef="#ctx0" brushRef="#br0" timeOffset="22371.998">16598 7300 316 0,'0'-15'121'0,"4"12"-95"0,-8 0 20 15,4 3 4-15,0 0-10 16,0 3-1-16,4 3-9 16,-1 6-4-16,1 4-14 15,-1 6-3-15,1 16-2 0,-1 6-3 0,1 9-1 16,-1 10-3-16,1-4-1 16,-1-2 1-1,1-4 2-15,3-6-1 0,0-6-1 16,4-4-24-16,-1-8-11 15,1-11-37-15,-1-2-15 16,5-13-77 0</inkml:trace>
  <inkml:trace contextRef="#ctx0" brushRef="#br0" timeOffset="22594.65">16743 7523 260 0,'-7'0'99'0,"7"3"-77"0,3 3 11 0,1 1 0 0,3-4-1 16,7 0 6-16,14 0-17 15,11-3-7-15,7 0-8 16,3 0-3-16,1-3 1 0,-1 0-2 16,0-3-2-16,1-1-28 15,-1 1-14-15,-3 0-73 16,0 0-66-1,-11 2 64-15</inkml:trace>
  <inkml:trace contextRef="#ctx0" brushRef="#br0" timeOffset="23002.174">17332 7297 236 0,'-4'-18'88'0,"4"14"-69"0,0 1 19 0,0 3 4 15,0 0-5-15,0 0 1 16,4 0 1-16,3 0 2 16,4 0-22-16,6 0 7 0,1 0 4 15,7 3-5-15,-1 1 0 16,5 2-10-16,-5 6-2 16,1 7-7-16,-4 3-2 15,-7 6-2-15,-3 4-2 16,-8 5 3-16,-6 7 2 15,-8 0 0-15,-6 0 0 0,-1-3-3 16,-3-7-2-16,7-6-2 16,3-2 1-16,8-5-1 15,6-5-2-15,11 3 3 16,4-10 2-16,6 4 0 16,8-4-1-16,7-6 1 15,7-3-1-15,0 0 0 16,-4-3 0-16,-3 0-31 15,-7 0-14-15,-8 0-57 16,-6 0-22-16,-11-7-34 16</inkml:trace>
  <inkml:trace contextRef="#ctx0" brushRef="#br0" timeOffset="23886.203">10114 6451 236 0,'11'-13'88'0,"-8"7"-69"0,1 6 19 15,-1 6 6-15,1-3-1 16,-1 7 2-16,1-1-10 0,-1 10-2 16,1 15-18-16,-1 10-2 0,1 3-2 15,0 13-4-15,-1-7 1 16,1 4-5-1,3 5-2-15,0 14 2 0,3 2 0 16,4-6-48-16,4-9-19 16,7-4-100-1</inkml:trace>
  <inkml:trace contextRef="#ctx0" brushRef="#br0" timeOffset="24800.573">18006 8241 220 0,'0'-22'82'0,"0"13"-64"0,0-7 24 16,0 13 6-16,0 0-5 0,0 0-1 16,0 3-6-16,0 0 0 15,3 3-20-15,4 3 13 0,0 0 5 16,4 4-1-16,0 2 1 16,3 1-8-16,3 6-4 15,1 6-10-15,3-3-5 16,0 3-4-16,4 0 0 15,0 3-2-15,3 0-1 16,0 7 1-16,-3-4 1 16,-4-3-21-16,0-6-7 15,-7-3-38-15,-3-3-14 16,-1-16-93-16,-2-3-56 16,-1-4 104-16</inkml:trace>
  <inkml:trace contextRef="#ctx0" brushRef="#br0" timeOffset="25089.632">18493 8128 300 0,'0'-19'112'0,"3"19"-87"0,4-3 18 16,-3 6 2-16,-1 4-2 16,1 5 2-16,-1 7-12 0,1 9-5 15,-4 7-16-15,-7 9-3 0,-7 15-2 16,-7 26 3-16,-8 6 1 15,-6 3-5-15,-4 19-2 16,0 9-2-16,1-12 1 16,6-7-2-16,7-12-1 15,8-6-2-15,2-10 1 16,8-6-30 0,4-12-12-16,3-10-24 0,3-13-9 15,4-12-56 1,8-13-54-16,-1-12 68 15</inkml:trace>
  <inkml:trace contextRef="#ctx0" brushRef="#br0" timeOffset="25554.06">18821 7297 220 0,'0'-6'85'0,"0"3"-66"0,0-3 21 0,0 3 4 16,0-1-2 0,3-2 1-16,1 0-1 0,3 0-2 15,0-1-21-15,0 4 4 0,0 6 4 16,-3 7-9-16,-1 9 0 16,-3 6-8-16,0 6-4 15,-3 10 1-15,-1 18 0 16,4 7-1-16,0-3-1 15,4-10-3-15,-1 0-2 16,1-9 1-16,3-6 1 16,-4-4-3-16,1-8 0 15,3-4-41-15,-4-7-19 16,1-5-53-16,3-10-21 16,-4 0-3-1</inkml:trace>
  <inkml:trace contextRef="#ctx0" brushRef="#br0" timeOffset="25898.428">19068 7492 272 0,'-7'-3'104'0,"3"3"-81"0,4 0 14 0,0 0 1 16,0 0-2-16,0 0 0 15,0 3-2-15,4-3 1 16,3 6-19-16,0-6 2 0,0 0 2 16,3 0-7-16,4 0-2 15,4 0-4-15,3 0 0 16,7 0-6-16,1 3-1 15,-5 3-2-15,-2-2 0 16,-1 5-31-16,-4-3-15 16,-3 0-25-16,-3-2-7 15,3-4-69 1</inkml:trace>
  <inkml:trace contextRef="#ctx0" brushRef="#br0" timeOffset="26466.862">19639 7526 236 0,'-3'3'88'0,"-1"-3"-69"0,1 3 19 0,3-3 4 0,0 0 0 16,0 0 4-16,0 0-3 15,0 0 0-15,0 0-23 16,3 0 4-16,1 0 3 15,3-3-6-15,3 3-2 0,4 0-7 16,4 0 0-16,3 0-5 16,4 0-2-16,3 3-2 15,4-3-3-15,0 0 1 16,-4 0 1-16,-3 0-3 16,-8 0-2-16,-3 0-47 15,-3-3-19-15,-1 3-22 16,-3 0-7-16,4 3-48 15</inkml:trace>
  <inkml:trace contextRef="#ctx0" brushRef="#br0" timeOffset="27042.093">20108 7338 252 0,'-3'-6'93'0,"-1"3"-72"0,4-4 18 0,0 4 5 0,0 0-3 16,0 3 0-16,0-3-7 16,4 0-1-16,3 0-19 15,3-4 5-15,8 1 4 0,10 0-1 16,1 0-1-16,2 3-3 16,1 3-1-16,-4 6-3 15,-7 3 1-15,-3 7-6 16,-7 3-1-16,-11 0-2 15,-4 9-1-15,-6-3-3 0,-5 6-2 16,-6 1 1 0,0 5 1-16,3 4-1 15,4-7 2-15,4-2-4 16,3 2-2-16,3-9 2 0,8 0 2 16,3-3-2-16,7-3-2 15,4-3 2-15,6-4 0 16,1-2 3-16,3-4 1 15,0-6-1-15,-3-3-2 16,0 0-13-16,-4-7-6 16,-3 7-43-16,-1-6-20 15,-3-1-59-15,0 1-25 16,-3-4 37 0</inkml:trace>
  <inkml:trace contextRef="#ctx0" brushRef="#br0" timeOffset="28270.499">19502 6385 208 0,'0'-3'77'0,"0"0"-60"0,-4 6 15 0,4-3 4 16,0 0-3-16,0 0 3 16,-3-3-3-16,3-1 2 15,0 1-19-15,0 0 4 0,0 0 3 16,3-3-1-16,4 0 1 0,-3-4-6 15,10 1-2-15,3-1-1 16,8 1 2-16,7 6-5 16,7-3-1-16,3 2-2 15,0 4 2-15,1 4 1 16,-8 2 1-16,-7 3 0 16,-7 1 0-16,-7-1 5 15,-7 4 3-15,-7-1-6 16,-7 1-3-16,-7-1-6 15,-3 1-4-15,-1-1 0 16,0-2 1-16,1 2-3 16,3-2 0-16,3-1-1 15,0-6-2-15,4 7 0 16,4-4 3-16,6-3-2 16,4 6 1-16,4 1 2 0,3-1 0 15,7 4 0-15,4-1 0 16,3 4 0-16,0 3 0 15,1 0 0-15,-5-1 2 16,-2 7-3-16,-1-6 0 16,-7 0 1-16,-4 0 0 15,-3-3 2-15,-7 2 3 16,-7-2-2-16,-3 0 0 16,-11-1-1-16,-11 1 1 15,-7-3-2-15,-7-1-1 16,-3-2 1-16,3-4 1 0,0-3-10 15,7 3-2-15,4-6-33 16,3 0-14-16,8 0-21 16,2-6-7-16</inkml:trace>
  <inkml:trace contextRef="#ctx0" brushRef="#br0" timeOffset="29321.127">16806 6344 272 0,'-14'0'104'0,"7"0"-81"0,0 0 12 0,4 0 0 0,3 0-4 15,0 0 4-15,0 0-8 16,0 0-4-16,3-3-13 16,4-3 7-16,7 3 5 0,7-7-2 15,11-5-2-15,7 5-6 16,3-2 0-16,4-1-5 15,0 7 1-15,-4 3-1 16,1 6 1-16,-4 3-2 16,-8 3-1-16,-10 4 3 15,-10 0 5-15,-11 5-5 0,-7 11 0 16,-7-1-4-16,-7 3-3 16,-8 4 0-16,-2-4 1 15,-5 10-1-15,5-4-1 16,2 1-2-16,8-4 1 15,7-2-1-15,11-4-2 16,10-6-2-16,10 3 1 16,12-12 7-16,6-4 6 15,11-3-4-15,14-3 0 16,3-3-2-16,1-3 1 16,-8-3-31-16,-6 0-11 15,-8-4-169 1</inkml:trace>
  <inkml:trace contextRef="#ctx0" brushRef="#br0" timeOffset="30191.05">21791 8865 332 0,'-14'-3'126'0,"10"3"-98"0,4 0 8 0,0 0-5 15,0 0-6-15,8 0 2 16,6-3-9-16,3 0 0 16,8-4-11-16,7 1-2 0,7 0-1 0,6 0-5 15,8 2 1-15,4 4-27 16,-8 4-11-16,-3 5-47 16,-11 4-19-16,-14 8-33 15</inkml:trace>
  <inkml:trace contextRef="#ctx0" brushRef="#br0" timeOffset="30388.432">21766 9332 304 0,'18'3'115'0,"3"1"-89"0,22-11 14 0,-26 14 1 15,11-14-12-15,18 7 0 16,14-9-16-1,14 9-6-15,-7-10-4 0,0 17-5 0,-7-14 1 16,0 7-48-16,4 0-19 16,10-9-85-1</inkml:trace>
  <inkml:trace contextRef="#ctx0" brushRef="#br0" timeOffset="30854.42">24733 7141 304 0,'11'-29'112'0,"-11"20"-87"0,3 0 11 16,-3 2 0-16,0 7-7 0,0 0 1 16,0 10-6-16,0 18-1 15,0 6-12-15,0 10 2 0,0 13 3 16,0 15 1-16,0 22-1 15,0 6 0-15,0 1 3 16,-3 24-7-16,-1-3-2 16,1-3-3-16,-4-12-2 15,0 0-3-15,3-4-2 16,1-15-2-16,3-7-1 16,3-18-5-16,1-6 0 15,-1-17-56-15,1-2-24 16,-1-10-219-1,-10-6 145 1</inkml:trace>
  <inkml:trace contextRef="#ctx0" brushRef="#br0" timeOffset="31286.302">23435 9169 308 0,'0'19'115'0,"14"-32"-89"0,11 4 10 16,-11 9 0-16,14-6-5 16,11 6 2-16,7-10-7 15,3 10-4-15,4 0-12 0,7 0-4 16,14 0 0-16,14 0 1 15,11 7 1-15,14-4-2 0,25-3-1 16,6-3-1-16,33-13 0 16,6 3-2-16,32-5 1 15,4 2-2-15,24 3 2 16,-10 7-2-16,18 6-1 16,-15 10 1-16,8 2-1 15,-19 10 0-15,12 0 2 16,-26-3-3-16,5-10 0 15,-12 10 3-15,-17-13 1 16,4 1-4-16,-22-7 1 16,-28-4-13-16,-25 4-7 15,-20-3-58-15,-29-3-23 16,-18 6-61 0</inkml:trace>
  <inkml:trace contextRef="#ctx0" brushRef="#br0" timeOffset="32037.471">23989 9815 280 0,'7'-22'107'0,"0"22"-83"0,7-12 19 0,-7 15 3 0,4-13-7 15,3 7 2-15,4-9-10 16,6-4-2-16,8-6-16 15,7 6 3-15,3-9 2 0,7 6-4 16,19 7 0-16,6 18-2 16,0 0 0-16,-7 10-6 15,-7 6-2-15,-7 9 0 16,-11 4 2-16,-10 12 1 16,-11 9 1-16,-14 4-2 15,-11 0-1-15,-17-1-3 16,-18-2 1-16,-14-1-2 15,-6 10 2-15,-1 0-4 0,3-4 0 16,8-2 1-16,6-7 0 16,12-6-3-16,9-9 2 15,12-7-1-15,13-9 0 16,12 3 6-16,16-9 2 16,26-3-2-16,13-10-1 15,4-3 1-15,4 0 2 16,7-3-5-16,6-4-1 15,-2 1 0-15,-12 0 0 16,-10-1-11-16,-7-2-3 16,-10 3-39-16,-12 0-18 15,-2-4-69-15,-8-6-28 16,-7 7 26-16</inkml:trace>
  <inkml:trace contextRef="#ctx0" brushRef="#br0" timeOffset="32818.307">25763 8147 224 0,'0'-3'85'0,"4"-3"-66"0,-1 3 21 0,1-4 7 16,-1 7-7-16,1-3 1 15,0-3-6-15,-4 6 1 16,0 9-20-16,-4 1 8 0,-7 15 6 16,-3 0-12-16,-7 6-4 15,-7 4-9-15,-7 2-4 16,-8 7 0-16,1 6 1 15,0 4-3-15,3-4 0 16,7-6 1-16,4-4 0 16,7-5-3-16,3-13 2 15,4 3-26-15,3-12-9 16,4 2-13-16,0-9-5 16,4-6-30-16,-1-6-13 15,8-9-18 1</inkml:trace>
  <inkml:trace contextRef="#ctx0" brushRef="#br0" timeOffset="33076.134">25368 8040 312 0,'-3'4'115'0,"3"11"-89"0,7 17 14 15,-4-14 1-15,8 8-10 16,3 5-1-16,7 0-12 15,0 4-4-15,1-4-8 0,-1 7-2 0,0-1 0 16,0 4-2-16,0 3 1 16,0 3-2-16,1-6-1 15,-1-4 1-15,-4-5-1 16,1-10-27 0,0-10-9-16,3-12-26 15,0-9-11-15,4-10-69 16</inkml:trace>
  <inkml:trace contextRef="#ctx0" brushRef="#br0" timeOffset="33598.357">25665 7385 248 0,'7'-12'93'0,"0"5"-72"0,7-5 11 15,-7 6 1-15,7-4-5 16,4 1 1-16,6-7-3 15,15-3-1-15,14 0-14 16,11 4 4-16,-4 5 5 0,-8 7 0 16,-2 6 0-16,-8 4 1 0,-7 5-1 15,-10 7-5-15,-11 6-1 16,-10 0-2-16,-11 10 0 16,-14-1-6-16,-11 10-2 15,-7 6 0-15,-3 7 0 16,-1-10-2-16,8-3-2 15,7-7-2-15,7-2 1 16,7-7-1-16,10-3-2 16,15-6 3-16,13-4 2 15,12-2 2-15,9-4 1 16,5-5-2-16,-4-1-2 16,0-3-2-16,-4 0-1 15,-3 3-47-15,-4 3-19 16,-7 3-18-16,-3 1-5 15,0 2-50-15</inkml:trace>
  <inkml:trace contextRef="#ctx0" brushRef="#br0" timeOffset="33943.231">26458 8282 256 0,'-21'-13'96'0,"18"-2"-75"0,-1-4 32 0,4 6 11 16,4-2-14-16,3-1-4 16,0 0-18-16,0 4-5 15,7 5-13-15,-3 17-4 0,3 2 0 16,0 7-1-16,0 6 0 15,7 4-3-15,0-1-2 16,0 3 1-16,1 4-1 16,2-1-3-16,-3 1 2 15,1-4 1-15,-5 0 2 16,-3-3-41-16,0-2-16 16,-3-8-36-16,0-2-13 15,6-7-29 1</inkml:trace>
  <inkml:trace contextRef="#ctx0" brushRef="#br0" timeOffset="34214.203">26924 8298 324 0,'-4'-16'121'0,"1"13"-95"0,3 3 11 16,-4 3-2-16,-3 3-11 15,-7 7-2-15,-3 2-4 16,-1 10-1-16,-3 13-9 15,0 15-3-15,-1 7 1 0,1 3-3 16,0-1-2-16,0 4 0 16,0 0-1-16,0 6 0 15,3-3 0-15,0 3 0 0,4-12 2 16,0-7-12-16,4 0-6 16,-1-12-22-16,4-6-11 15,0-10-21-15,0-6-8 16,7-7-49-1</inkml:trace>
  <inkml:trace contextRef="#ctx0" brushRef="#br0" timeOffset="34847.444">27104 7548 260 0,'14'-25'99'0,"-7"13"-77"0,4 2 9 15,-11 10-2-15,3-3 2 16,1-3 4-16,-1 6-6 15,-3-3-3-15,4-4-14 16,-1 7 1-16,4-3 3 0,4-3 1 16,7 3 1-16,3-3 0 15,7-1 0-15,7 1 0 16,1 3 0-16,-1 3 0 16,-3 0-2-16,-11 3-4 0,-11 3 0 15,-10 7-1-15,-14-1 3 16,-10 13-7-16,-5 0-2 15,5 1-5 1,2-1-1-16,5 0-1 0,3-6-2 16,3 6 0-16,4-7 3 15,4 1 0-15,3 3 1 16,3 0 0-16,8-3 0 16,3 6-3-16,7-3 2 15,7 3 1-15,4 0 0 16,0 0 0-16,-4-3 2 15,-3 6-3-15,-8 1 0 16,-6-7 5-16,-8 3 2 16,-10-3-2-16,-10 0-1 0,-12 0 1 15,-6-4 0-15,-4-2-2 16,-7 0-2 0,-6-4 1-16,-8 4-1 0,-4-7-38 15,4-6-16-15,7 4-26 16,4-4-11-16,10-6-85 15</inkml:trace>
  <inkml:trace contextRef="#ctx0" brushRef="#br0" timeOffset="36331.371">23336 6887 228 0,'7'-32'85'0,"-3"23"-66"0,3-1 16 16,-4 10 6-16,1-3-4 0,3 3 0 16,0 0-5-16,0 3-2 15,4 7-17 1,-4 6 8-16,0 12 2 0,-4-6-3 0,-3 56-1 15,0 19 0-15,-3 26 2 16,-1 21-7-16,-3 13-1 16,-3 31-5-16,-4 0-3 15,-4 31-2-15,-7-9 0 16,-10 26 0-16,-7-14 1 16,-8 29-2-16,1-28-2 15,3 15 1-15,7-28 1 16,11 0-1-16,7-19 2 15,7-18 0-15,3-20 1 16,8-8-5-16,3-14-1 16,0-21 1-16,0-19 2 15,3-19 0-15,-3-9-1 16,4-13 1-16,-1-6-1 0,1-10 0 16,6-5 0-16,4-7 0 15,11-7 0-15,7-5 0 16,7-7 2-16,3 3-3 15,4-6 0-15,3-6 1 16,15 6 0-16,42-10 0 16,3-2 0-16,11 2 0 15,32-2 2-15,10-4-6 16,32-3-1-16,7-3 6 16,39-3 4-16,0 7-9 0,28-1-2 15,14 6 9-15,-7-2 5 16,22 2-3-16,-12-3-3 15,5 4-4-15,-8-7 1 16,-21 10 1-16,-11-10 2 16,-17 9-1-16,-32 1 2 15,-14 3-4-15,-21-7-2 16,-32 7 2-16,-25 0 0 16,-20-4 1-16,-15 1 0 15,-14-4 0-15,-11-2 0 16,-10 5 0-16,-7-2 0 15,-8-4-3-15,-3-3 2 16,-3-3 1-16,-4-6 2 0,0-10-1 16,0-21-1-16,4-20 1 15,3-5-1-15,7-7 2 16,4-38 1-16,3-12-4 16,1-25 1-16,3-19 0 15,-8-28 2-15,1-13-3 16,0-22 0-16,0 10-1 15,-4-13-2-15,0 25 0 16,-7 19 0-16,-3 10 3 16,-8 31 0-16,-3 31-2 15,-7 19 2-15,-7 9 3 16,-3 13 1-16,-8 13-4 16,1 12-1-16,-1 12-2 0,0 13 0 15,-3 7 3 1,-4 5 2-16,1 10-2 15,6 10 0-15,4 2 1 0,-14-2 2 16,-22-13-1-16,-10 9-1 0,0-6 1 16,-3 0-1-16,-4 0 0 15,-14-3 0 1,-22 3 0-16,-13-9 0 16,-15 0-3-16,-34-4 2 15,-12 1 1-15,-38 5 0 16,-14 1 0-16,-22 6 0 15,-41 3 6-15,-12 19 4 16,-17 10-12-16,-21 12-5 16,-18 12 3-16,7 4 1 0,11 3 3 15,3-4 2-15,29-5-6 16,28-4 1 0,38-9-21-16,29-13-7 0,42-6-44 15,46-16-16-15,29-6-72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2T18:14:51.16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10548 6344 288 0,'-7'-9'110'0,"3"9"-86"0,1 0 27 16,3 0 7-16,-4 0-7 16,1 0 0-16,-1 0-11 15,1 0-2-15,3 0-22 16,0 0 2-16,0 0 2 0,0 0-9 16,-4 6-1-16,4 3-4 15,0 4-1 1,0 3-3-16,0 6 1 15,0 6 0-15,0 19 3 16,4 6-3-16,-1 4 0 0,1 5-1 16,-1-2-2-16,4-4-2 15,1-2 1-15,-1-7 3 16,0 0 1-16,0-7-4 16,-4-5 1-16,1-4 0 0,-1-3 2 15,-3-6-17-15,0-3-4 16,0-9-42-16,0-1-17 15,0-9-112 1,7 6-58-16,0-3 120 16</inkml:trace>
  <inkml:trace contextRef="#ctx0" brushRef="#br0" timeOffset="787.78">11543 9451 216 0,'-4'-12'82'0,"-3"12"-64"0,0-3 24 15,0-4 8 1,0 7-8-16,0-3-3 16,0 3-2-16,4 0 2 15,-1 0-22-15,0 0 6 0,4 0 1 16,0 0-1-16,0 0 0 15,4 3-6-15,3 4-2 16,7-4-1-16,11-3 4 0,10-3-6 16,11-4-2-16,3-2-1 15,4 6-1-15,4-6-2 0,6-1-1 16,8 1-3-16,3-1-2 16,-4 1-2-16,-10-1 1 15,-7 4 1-15,-7 0 2 16,-7 3-1-16,-7 0 2 15,-8 3-7 1,-6 0 1-16,-4 0-28 16,-3 3-11-16,-4 0-30 0,-7 0-10 15,-4 0-93 1</inkml:trace>
  <inkml:trace contextRef="#ctx0" brushRef="#br0" timeOffset="1035.121">11733 10057 384 0,'11'15'143'16,"7"-21"-112"-16,13-13 30 0,-13 10 3 0,7-13-17 15,6-6-4-15,19-10-21 0,13 10-6 16,8-4-10-16,3 4-6 0,-3 6-1 15,6-3 3-15,4 13 1 16,0-4-1-16,1 7 1 16,-5-4-24-16,-10 4-8 15,-3-1-43 1,-1 1-17-16</inkml:trace>
  <inkml:trace contextRef="#ctx0" brushRef="#br0" timeOffset="2271.419">14651 1124 232 0,'3'0'88'0,"-3"0"-69"0,0 0 17 0,0 0 5 15,0 0-4-15,-3-4 0 16,-1 1-5-16,-3 0-2 16,0 3-17-16,-3-6 3 0,-4 3 4 0,-8 3-5 15,-9-7 0-15,-12 14-3 16,-3 2 0-16,-3 7-4 16,-7 3-3-16,-8 25-2 0,-6 9-3 15,-1 3-2-15,7 1 1 16,8-1-1-16,7 1-2 31,10-10 3-31,11 3 0 16,10-3-4-16,7-6 1 15,15-4 2-15,10-2 3 16,-3-4 0-16,34 0 2 16,8 1-4-16,4 5 0 15,3-2 1-15,7-4 2 16,10 1-1-16,8 5 2 0,-7-2-2 15,-4 5-1-15,-7 4 1 16,-7 7 1-16,-7 8-1 16,-11-6-1-16,-10 4 3 15,-11-1 0-15,-10-6 3 16,-8 7 3-16,-10 2 0 16,-7 4 2-16,-4-3 0 15,-10-4 1-15,-11-12-6 16,-7-13-2-16,-3-15 0 15,-4-6 0-15,7-10-5 16,0-16-1-16,8-12 1 16,-1-7 2-16,3-12-2 0,5-3 0 15,6 0-1-15,11-4 0 16,7-5 0-16,10-7 0 0,8 3 0 0,10-3 0 16,18-9 2-16,17-13 0 15,15-15-3-15,7-4 2 16,3 1 1-16,10-20 0 15,-2-2 0-15,-8 12 2 16,-14 6 1-16,-14 3 1 16,-14 1-2-16,-18 15-2 15,-18 25 5-15,-13 10 1 16,-19 24-2-16,-9 23-3 16,-5 9 0-16,1 9-1 15,3 10-3-15,7-6 0 16,8 9-3-16,6-7-1 15,7 4-27 1,11-10-13-16,4 4-28 16,7 0-13-16,10 2-70 15</inkml:trace>
  <inkml:trace contextRef="#ctx0" brushRef="#br0" timeOffset="3271.817">15794 1218 228 0,'-25'-60'88'0,"11"35"-69"0,-4-10 15 0,8 23 1 16,-1-13-1-16,1 6 2 15,-1 6 0-15,4-2 0 16,0 2-19-16,3 4 7 0,4 9 13 16,0 16-10-16,0 5-8 15,0 20-5-15,0 19-7 16,4 31 1-16,-4 6-5 15,0 32-2-15,0 2 2 16,4-2 0-16,-4 6-1 16,0 3 1-16,0-26-4 0,0-8 0 15,0-19 1-15,0-10 2 16,3-22-3-16,4-6 0 16,4-12 5-16,3-10 2 0,7-6 0 15,11-7-1-15,10-3 1 16,14-5 1-16,4-4-3 15,7 0-1 1,8 0-1-16,16 0-2 16,15-4-2-16,7 4 1 15,10-9 1-15,15 3 2 16,-4 0-1-16,7-1-1 16,7 1 1-16,-14-3-1 15,-10 2 0-15,-4 4 2 16,-7 3-3-16,-7 0 0 0,-18 0 1 15,-11 3 0-15,-13 4 0 16,-8-7 0-16,-10 3 0 16,-7 3 2-16,-7-6-1 15,-8 0 2-15,-6-9 4 16,-7-10-3-16,-8-16-2 16,-6-21-1-1,-11-13-1-15,-4-13 0 16,-10-31 2-16,-8-12-1 15,-2-16-1 1,-1-16 1-16,0 10-1 0,0 15-3 16,4 7 2-16,3 18 1 15,4 10 0-15,3 18 0 16,4 17 0-16,3 12 0 0,1 9 0 16,3 9 0-16,0 7 0 15,-1 7 0-15,1 5 0 16,-7-3-3-16,4 7 2 15,-12 9 1-15,-9 0 2 16,-15 0-3-16,-11 9 0 16,-6-9 1-1,-19 10 2-15,-24 9-1 16,1-4-1-16,-8 1 1 16,-11 3-1-16,4 0 0 15,7-4 0-15,0 4-3 16,-10-6 2-16,13 9-1 15,11 3 0-15,11-7-7 0,7 1-4 16,14 0-18-16,17-6-5 0,15 5-30 16,17-8-10-16,18-10-92 31</inkml:trace>
  <inkml:trace contextRef="#ctx0" brushRef="#br0" timeOffset="3942.117">16062 1528 288 0,'4'-28'107'0,"-8"9"-83"0,4-15 15 0,-4 24 1 16,4 1-11-16,0-4 0 0,0 7-5 16,0 15-3-16,0 10-11 15,0 6-4-15,0 10-2 0,0 18-2 16,0 19-2-16,0 10 1 15,0-4 1-15,0-3 5 16,4-18 4-16,0-7 0 16,-1-16 3-1,4-9 2-15,0-18-1 16,4-10-1-16,-1-16-1 16,1-19-5-16,-4-15 0 15,0-4-3-15,-3 1 2 16,-1-10-2-16,-3-3 2 15,0 3-9-15,0-3 0 16,0 7 2-16,4 5 2 0,-1 13-3 16,1 13-1-16,3 9-2 0,3 13 0 15,4 12 0-15,4 19 0 16,7 12 3-16,10 4 2 16,7 3 0-1,4 6-1-15,4 12 3 0,-8 16 0 16,-7-6-1-16,-3 3 1 0,-7-9-2 15,-4-3-1-15,-4-7-6 16,1-15-1-16,-7-7-32 16,-1-6-12-16,-6-19-58 15,-4-6-20 17,-11-3-10-32,-10-12 26 15</inkml:trace>
  <inkml:trace contextRef="#ctx0" brushRef="#br0" timeOffset="4089.271">16164 1726 260 0,'-14'0'99'0,"14"9"-77"0,7 0 13 0,-3-2 1 15,6 2-8-15,8-9-2 16,10 0-8-16,11 0-1 0,7-6-10 16,10 0-4-16,-6 2 0 0,-4 4-40 15,-4 4-16-15,-7 8-89 16</inkml:trace>
  <inkml:trace contextRef="#ctx0" brushRef="#br0" timeOffset="4712.136">16725 1384 328 0,'0'-16'123'0,"-3"16"-95"0,3 6 16 15,0 4 0-15,0 5-13 16,3 14-3-16,-3-1-14 0,0-3-4 16,0 13-6-16,0 6-5 0,0 9 0 15,0-9 1-15,0 22 2 16,4-13-1-16,-1-3-1 16,4-6 1-16,4-6 1 0,3-4-3 15,7-15 0 1,11 0-4-16,3-10 1 15,4-3 4-15,0-6 2 16,0-3 0-16,-4-3 1 16,-7-3 0-16,-3-13 3 15,-8-7 1-15,-6 1 3 16,-4-3-3-16,-7-1 1 16,-10-2-5-16,-12 9 0 15,-6-6-1-15,-4 9-2 0,-3 0-2 16,3 6 1-16,4 13 1 15,3-3 0-15,8 6-3 16,3 6 2-16,7-3-1 16,10 3 0-16,8-6 0 15,6-6-2-15,8 3 3 0,3-7 2 16,1-5 6-16,-5-4 4 16,-3-6-4-16,-3-7-2 15,-7-2 0-15,-11-10 1 16,-11-9-3-16,-10 6 0 15,-11 3 1-15,-7 6 2 16,0 7-3-16,4 12-2 16,3 7-5-1,4 5 0-15,7 4 0 0,7 3 2 16,7 3-4-16,7 4 2 16,7 2-29-16,14 3-11 15,14 4-43-15,11-3-20 16,0 5-45-1</inkml:trace>
  <inkml:trace contextRef="#ctx0" brushRef="#br0" timeOffset="5012.558">17438 1462 272 0,'3'-15'104'0,"-6"5"-81"0,-1-9 12 0,1 16-2 16,-4-3 4-16,-7-4 4 15,-8 10-4-15,-6 0 0 16,0 10-21-16,0 9 4 0,0 0 3 16,3 9-6-16,4 3 1 15,7-3-13-15,7 7-3 16,7 2-2-16,7 7 0 16,10 3-3-16,18 0 0 15,18-6 2-15,7-13 2 0,4 1-2 0,-1-11 0 16,4-5 3-16,4-4 1 15,-11-9-30-15,-4-6-14 16,-10 3-56-16,-3-3-26 16,-15-1-28-1</inkml:trace>
  <inkml:trace contextRef="#ctx0" brushRef="#br0" timeOffset="6092.844">18549 1343 104 0,'0'-13'41'0,"0"10"-32"0,0-6 22 0,0 3 7 0,-3-4 4 16,-1 1 4-16,0-4-10 15,1-2-4-15,-1 2-18 16,-3-3 2-16,4 1 2 0,-1 2 1 15,1 1 1-15,-1 2 2 0,1-2 1 16,3 2-4-16,0 4-1 16,0-10-4-16,3 4 1 15,4-1-2-15,0 1 0 0,4 2-3 16,3-5 1 0,4 5-2-16,6 1 0 15,8 9-1-15,7 0 0 0,10 0 0 16,4 19 2-1,-3 6 1-15,-4 19 1 16,-1 15 2-16,-13 13 2 16,-7-3-3-16,-15 10 0 15,-10 12-5-15,-14 12-3 16,-10-6 0-16,-8-3 1 16,-7 0-5-16,4 13-1 15,10-16-2-15,7-16 0 0,15-6 0 16,13-12 0-16,19-13 4 15,13-10 3-15,11-9-2 16,3-9 0-16,15-10-1 16,14-6 1-16,-1-6-2 15,-6-10 2-15,-4-3-2 16,-7-9 2-16,-3 0-29 0,-8 9-9 16,-7 0-36-16,-6 4-13 15,-5 2-98 1</inkml:trace>
  <inkml:trace contextRef="#ctx0" brushRef="#br0" timeOffset="7016.895">20542 1098 264 0,'-3'-28'99'0,"-1"9"-77"0,-3 1 18 16,4 14 2-16,-1-2-5 15,1-3 3-15</inkml:trace>
  <inkml:trace contextRef="#ctx0" brushRef="#br0" timeOffset="7718.638">20514 1023 584 0,'-3'19'24'0,"-1"9"-6"15,-3 19-11-15,0 29-3 16,3 2-2-16,1 0 1 15,3 10-4-15,0 9 0 16,3-3 1-16,1-6 2 16,-1-19-1-16,4-6-1 15,1-10 1-15,-1-6-1 0,-4-15 0 16,4-7 2-16,0-7-1 16,4-8 2-16,3-4-2 15,4-6 2-15,10 0-2 0,7-3 2 16,14-3 0-1,4-1 1-15,7-8-2 16,11 2-2-16,17-2 1 0,11 5-1 0,0-2 0 16,3 8 0-16,11 8-3 15,3 2 2-15,-10 3 1 16,-7 7 2-16,0-7-1 16,-4 7 2-16,-7-7-4 15,-10 4 0-15,-15-4 1 16,-10-2 0-1,-7-4 0-15,-11 6 0 16,-7-9 2 0,-6 0 3-16,-8-9 0 0,-7-1 2 15,-4-2-4-15,-6-7 0 16,-8-25-1-16,-6-19 1 16,-8-2 0-16,-7-8 1 15,0-21-2-15,1-18-2 0,2 2-2 16,5 0-1-16,3-6 2 15,6-3 0-15,1 25 1 16,4 19 0-16,-1 21 0 16,1 10 2-16,-5 10-3 0,1 9 0 15,-3 15 1-15,-4 1 2 16,-1 9-3 0,-2 0 0-16,-8 9 3 15,-7-9 1-15,-10 10-1 16,-11 5-2-1,-7-11 1-15,-11 2 1 0,-28 3-3 16,11 4 0-16,21-1 1 16,-57 7 2-16,-31 9-1 15,21 1-1-15,18-4-2 0,17-3 1 16,25-13-4-16,24-6 1 16,29-6-38-16,17-22-14 15,18-6-51-15,22-1-22 16,9-2-5-1</inkml:trace>
  <inkml:trace contextRef="#ctx0" brushRef="#br0" timeOffset="8213.009">20874 1368 260 0,'7'-9'99'0,"-4"2"-77"0,5 4 18 0,-5-3 4 16,1 3-1-16,3-3 2 15,3-1-17-15,4 4-4 16,4-9-14 0,7 2-6-16,10-2-3 0,7-4-1 0,8 4 0 15,3-4 0-15,-1 6 2 0,-2 1-3 16,-8 0-2-16,-3 2-49 16,-11 4-22-16,-3 6-82 15</inkml:trace>
  <inkml:trace contextRef="#ctx0" brushRef="#br0" timeOffset="8413.52">20990 1603 316 0,'18'0'121'0,"0"-9"-95"0,24 3 11 0,-14 2-2 0,18-2-11 15,10-3-2-15,4 3-12 0,-3 2-6 16,3-5-3-16,3 9-1 0,-3-6 0 16,0 3-44-16,-3-4-20 15,-8-2-87 1</inkml:trace>
  <inkml:trace contextRef="#ctx0" brushRef="#br0" timeOffset="9500.624">23008 976 240 0,'-7'-37'90'16,"4"11"-70"-16,-1-11 13 16,4 21 1-16,0 0-5 0,0 1 3 15,0 2-3-15,0-2 2 16,0 5 7 0,0 16-21-16,0 13 0 0,-3 6-2 15,-1 4-4-15,-3 5-1 16,0 4-4-16,3 2-1 15,1-8 1-15,-1 15 1 0,4-3-3 16,4 0-3-16,6 0 0 16,5-10 1-16,-5-9 1 15,25-3 1-15,-6-3 0 16,20-3 0-16,15-1-2 16,-5-9-2-16,1-2 3 15,0-4 0 1,-3-4-4-16,-8 1 1 15,-6 0-29-15,-8-9-10 16,-10 2-65-16,-4 7-27 0</inkml:trace>
  <inkml:trace contextRef="#ctx0" brushRef="#br0" timeOffset="9801.403">23710 675 296 0,'4'-28'110'0,"-4"25"-86"0,-4 3 13 0,1 3 0 16,-4 3-3-16,0 7 5 15,-4 6-7-15,0 15-2 0,-3 19-16 16,-3 4-2-16,-1 9 1 0,-3 3-5 16,3 0-2-16,4-7-6 15,-4 36 0-15,-6 27 0 16,10-15 2-16,3-29-3 15,0 23-2-15,4-23-25 0,0 7-9 32,0-19-19-32,4 9-7 15,-1-12-92 1,4-6-41-16,0-4 102 0</inkml:trace>
  <inkml:trace contextRef="#ctx0" brushRef="#br0" timeOffset="11056.763">14580 7200 204 0,'11'-59'77'0,"-11"40"-60"0,3-6 8 0,-3 25 2 16,0-3-3-16,0 3 3 15,0 9-4-15,-3 3-2 16,-1 14-11-16,1 2 2 0,-1 6 2 16,-3 4 1-16,0 12 4 15,-3 16-9-15,-1 22-1 16,0 3 1-16,-3 6 4 15,0 19-8-15,4 3-1 0,3-9 1 16,3-19 1-16,8-13-1 16,3-12 1-16,7-16-2 15,7-3 0-15,7-16 1 16,4-9 3-16,3-6-2 0,4-10 1 16,7-6-5-16,7-6 0 31,7 6-1-31,3-9-2 15,-3 6 1-15,-3-7-1 16,-15 4 2-16,0 0 1 0,1-1-1 16,-15 4-2-16,-3 0-39 15,-4 3-19-15,-7 3-28 16,0 0-9-16,0 7-33 16</inkml:trace>
  <inkml:trace contextRef="#ctx0" brushRef="#br0" timeOffset="11504.602">15332 7313 244 0,'-7'-13'93'0,"3"7"-72"0,-3-3 18 0,4 6 3 16,-1 0-9-16,1 3-2 15,-1 0-9-15,-3 3-1 0,0 3-12 16,3 10-3-16,1 9 0 0,-1 12-3 16,4 26 0-16,0 19 8 15,0 12 2-15,0 25-2 16,0 25 1-16,0 16-9 15,0 15-2-15,0 1-1 0,0 9 2 16,4-12-1-16,-1-23 2 16,1-12-2-16,-1-13-1 15,1-9 1-15,3-22 1 16,-3-15-3-16,-1-13 0 16,1-16-15-16,-1-12-6 15,1-10-5 1,-1-6-1-16,-3-7-4 15,0-5-3-15,0-7-31 16,0-3-13-16,7-10-31 16</inkml:trace>
  <inkml:trace contextRef="#ctx0" brushRef="#br0" timeOffset="12576.191">16739 8407 116 0,'-3'0'44'0,"-1"10"-35"0,1-10 27 0,3 0 11 16,-4-3-16-16,1-4-5 0,3 4 1 15,0-3 3 1,0-4-16-16,0 7 7 0,0-3 6 16,0 6 5-16,0 0 3 15,0 0-6-15,-4 6-3 16,-3 7-10-16,0 6-5 16,-4 12-6-16,-3 13-2 15,-3 6 1-15,-8 10 0 16,-7-4-5-16,-7 19 1 0,-3 10 0 15,-4 6 2-15,4-9-1 16,3-7-1-16,7-9 1 16,-3-10-1-16,10-6 0 15,4-12 0-15,4-10-20 16,2-12-46 0,8-10-3-16,4-9-71 15</inkml:trace>
  <inkml:trace contextRef="#ctx0" brushRef="#br0" timeOffset="12945.954">16238 8357 272 0,'-7'-31'101'0,"7"34"-78"0,0-6 6 0,0 3-2 0,0 6 0 15,4 3 4-15,-1 4-11 16,4 3-2-16,4 12-10 16,3 13 4-16,7 15 3 0,8 4-1 0,9 2 0 15,5 10-6-15,3 13 0 16,3 9-7-16,0-6-1 31,-3-10 0-31,0-2 2 16,3-17-1-16,-3-9-1 15,0-9-2-15,-7-16 1 0,-7-6-28 16,-8-3-10 0,-6-13-63-16,-4-13-26 15,-7 1 3-15</inkml:trace>
  <inkml:trace contextRef="#ctx0" brushRef="#br0" timeOffset="13324.322">16616 7743 200 0,'-18'6'74'0,"15"-3"-58"0,-8-3 20 0,8 6 5 16,3-6-17-16,0 3-5 15,0 4 1-15,3-1 4 0,4 0-13 16,4 0 7-16,6 1 3 0,5-1-9 15,2 0-4 1,1-3-3-16,3 1-1 0,4-1-5 16,0 0-1-16,-1-3 3 0,1 3 1 15,0-3-16-15,0-3-7 16,-4-3-48-16,0-4-19 16,-3-6-30-1</inkml:trace>
  <inkml:trace contextRef="#ctx0" brushRef="#br0" timeOffset="13710.74">17092 7300 256 0,'-3'-3'96'0,"-1"3"-75"0,8 0 1 0,-1 0-3 15,4 0-2-15,4 3 2 16,3 1-4-16,0 2-1 16,4 3-8-16,-1 4 5 0,4 3 4 15,1 12-1-15,-1 6 0 16,-4 10-6-16,-3 3 0 16,-3 6-3-16,-4-9 2 15,-3 3-4-15,-1-12 0 16,1-7-3-16,-1-3-1 15,4-6-4-15,0-3 1 16,4-4 2-16,3 1 3 16,4-4 0-16,-1-3-1 15,8 1 1-15,0-1-1 16,3 0 0-16,0 1 2 0,0-7-28 16,1 0-9-16,-1-4-45 15,0-2-16-15,11-6-21 16</inkml:trace>
  <inkml:trace contextRef="#ctx0" brushRef="#br0" timeOffset="14125.577">17946 7357 260 0,'-18'0'99'0,"11"0"-77"0,0 0 20 0,4 6 3 0,-1-3-19 15,4-3-7-15,0 0-5 16,0 10-2-16,7-4-6 16,4-3 0-16,3 0 4 0,3 0-6 15,5-3-2-15,2 0-1 16,1 4-1-16,0-4 2 16,-1 0 3-1,1 3-4-15,0-3-1 16,-1 0-24-16,1 0-12 0,0 0-41 15,0-7-16-15,-1 1-26 16</inkml:trace>
  <inkml:trace contextRef="#ctx0" brushRef="#br0" timeOffset="14580.05">18387 6978 288 0,'0'-10'110'0,"0"4"-86"0,3 6 7 0,-3 0-2 15,4 0-7-15,6 0 1 16,5 0-8-16,2 0-4 15,1 9-6-15,-1 1 1 0,5 8 0 16,-5 11 6-16,-3 8 3 0,-3 4-6 16,-4 6-3-16,-3 0-1 15,-4-6 1-15,-4 0-1 16,-3-4 0-16,0-2-6 16,0-1-1-16,0-2 1 15,7-4 0-15,0-3-2 16,3 3 0-16,4-6-1 0,7-3 3 15,4-7-2-15,0-5 1 16,6-7 2-16,8-7 2 16,3-2-1-16,1-4 2 15,-1 1-2-15,0-1-1 16,-3-2-17-16,-4 5-6 16,-7 1-27-1,-3 0-10-15,3 2-85 16</inkml:trace>
  <inkml:trace contextRef="#ctx0" brushRef="#br0" timeOffset="15450.116">16955 6297 260 0,'-11'6'96'0,"7"-6"-75"0,1 4 8 0,3-4-1 0,0 0-15 16,3 0-4-16,4 6 0 16,8-3 4-16,2-3-7 15,4 0 6-15,4 0 1 0,3 0 0 16,1 0 2-16,-1 0-2 15,3 0 0-15,1 0-7 16,4 0-2-16,-1 0-4 0,0 0-1 16,0 0 3-16,1 0 3 15,-5 0-2-15,-2 0 0 16,-5 6-25-16,-6-6-13 16,-4 0-37-16,0 0-17 15,-7-6-35 1</inkml:trace>
  <inkml:trace contextRef="#ctx0" brushRef="#br0" timeOffset="15851.082">17635 5770 288 0,'-3'3'107'0,"3"7"-83"0,-4 2 6 15,1-2-3-15,-1 6-13 16,-6-4-3-16,3 10-4 0,0 0-2 16,0 3-3-16,-1 3-4 0,5 0-1 15,-1 4 2-15,4-1 0 16,4 1-2-16,-1-4 0 15,1-3 2-15,3-3 2 16,4-3 0-16,-1-4 2 16,4-5 0-1,0 5 1-15,1-5-2 16,-1-7 1-16,0 3 0 0,3-6 1 16,1 0-2-16,-4 0-2 15,0-6-13-15,0 6-6 16,-3-3-56-16,3-3-24 15,0-4-15 1</inkml:trace>
  <inkml:trace contextRef="#ctx0" brushRef="#br0" timeOffset="16198.46">17932 5849 228 0,'-7'0'85'0,"3"-3"-66"0,1 3 19 0,3 0 5 15,0 0-7-15,0 0-1 16,0 0-13-16,-4 3-6 16,4 6-9-1,-3 4-1-15,3 5 1 0,0 8-1 16,-4 17 1-16,4 20-4 0,0 9 0 15,4 0 1 1,-1 1 0-16,1 2-2 0,-1 3-2 16,1 1 1-16,-1-7 1 15,1-13 1-15,-1-12 1 0,1-9-7 16,-1-13-2-16,4 0-38 16,0-12-14-16,0-10-88 15</inkml:trace>
  <inkml:trace contextRef="#ctx0" brushRef="#br0" timeOffset="18655.984">19149 8222 220 0,'0'3'85'0,"-4"-3"-66"0,1 0 14 0,3 0 4 15,0 0-10-15,0 0-1 0,0 0-6 16,0 0-3-16,-4 4-9 16,1-1-3-16,3 0-1 0,0 13 0 15,3-4 2-15,4 13 1 16,4 3 1-1,6 7-7-15,5 12 0 16,6 9 1-16,7 4 1 16,0-4 5-16,4-2 3 15,-3-4-4-15,-5-3 1 16,-3-3-5-16,1-7 0 16,-8-2-1-16,-3-4 1 15,-4-9-2-15,0-3-1 0,-4 0 1 16,-3-4 1-16,0-2-1 15,0-4 2-15,-3-2-2 16,0-1 2-16,-4 0-31 16,3-3-11-16,-3 1-31 15,4-4-11-15,-1-4-43 32</inkml:trace>
  <inkml:trace contextRef="#ctx0" brushRef="#br0" timeOffset="19135.207">19798 8335 228 0,'-4'-6'85'0,"1"6"-66"0,-4 0 5 16,3 0 1-16,1 0-12 15,-4 0 0-15,0 0-1 0,0 0 0 16,0 3-6-16,-1 3 0 0,1 7 1 16,0 3-3-16,0 12-1 15,0 16 1-15,0 12 0 31,0 13 0-31,-3 3 0 16,-1 19-2-16,-3 16 1 0,0-1-2 16,-4 7 2-16,0 13-2 15,4-1 2-15,0 0-4 16,0-9 0-16,0 0 1 16,3-9 2-16,1-16-3 15,3-19 0-15,3-15 1 0,1-17 0 16,3-11-18-16,0-14-8 15,0-12-22-15,3-12-7 16,4-16-53 0</inkml:trace>
  <inkml:trace contextRef="#ctx0" brushRef="#br0" timeOffset="20089.872">20038 6890 188 0,'0'-13'71'0,"-4"7"-55"0,4 0 17 0,0 3 7 0,-3-4-6 15,-1 7 1-15,1-3-3 16,3 3 0-16,0 0-17 16,-4 10-5-16,4 8-2 0,0 7-2 15,4 13-1-15,-1 15-1 31,1 10 0-31,-1 3-5 0,4 6 1 16,0 3 0-16,0 10 2 16,-3 3-1-16,-1-10-1 15,1-6 1-15,0-9-1 16,-1-10 0-16,1-12 2 0,-1-3-32 16,1-13-14-16,-1-6-179 31,4-4 88-31</inkml:trace>
  <inkml:trace contextRef="#ctx0" brushRef="#br0" timeOffset="21344.333">14926 9950 180 0,'-11'6'68'0,"8"-3"-52"0,-4-3 14 15,7 0 4-15,-4 7-6 16,4-7-2-16,-3 3-12 15,3-3-4-15,0 0-6 0,-4 6-3 0,4 0 2 16,0 1 2-16,4-1 2 16,-1 0 1-16,4 0 0 15,0-2-2-15,4-1 1 16,3 0-2-16,4 0 0 0,-1 0-1 16,8 0 0-16,3 0 0 15,1 0 2-15,-1 1-3 16,7-1 0-16,-3 0 1 15,0-3 0-15,3 0 0 16,4 0 0 0,7-3 2-16,6 0 1 15,8-1-3-15,0 1-1 16,0 0-3-16,0 3-1 16,7 0 3-16,7 3 1 15,8 0-1-15,-1-3 1 16,-4 0-2-16,4 0-1 0,11-3 3 15,10-3 2-15,-3-3 0 16,4-7 2-16,6 0-2 16,7 1 2-16,-3-1-4 15,0 3 0-15,14-2-1 0,4 5-2 16,-8 7 1-16,4-6-1 16,7 3-3-16,0 2 2 15,-7 1-1-15,11-3-2 0,3 0 5 16,-11-1 1-16,5-2 2 15,37-4 2-15,-13 1-1 16,-18 3 2-16,7-1-4 16,-3 1-2-16,-14-1 0 15,-8 7-1-15,4-3-3 16,-3 6 2 0,-15 0 1-16,-10-3 2 15,-1 0-1-15,1 0-1 16,-4-1 1-16,-3-2-1 15,-14 0 0-15,-8 0 0 16,-10 2 0-16,-7 1 2 16,-7 3-1-16,-7 0 2 0,-11 3-2 15,-3 1-1-15,-8 2-13 0,-6-3-6 16,-4 0-10-16,-3 0-5 16,-4-3-21-1,-4-3-8-15,4-3-61 16</inkml:trace>
  <inkml:trace contextRef="#ctx0" brushRef="#br0" timeOffset="22128.362">17120 10781 156 0,'-10'-13'60'0,"3"10"-47"0,0 0 15 15,3 3 2-15,-3 0-4 0,0 3 2 16,0 0-3-16,0 0 0 15,0 1-14-15,7-4 4 0,0 0 3 16,0 0-10-16,0 0-2 16,7 0 2-16,3 0 5 31,5 0-3-31,6 0 2 16,3 3-1-16,12 0 1 0,6 0-4 15,7 3 0 1,4 1-1-16,0 2 1 0,-3 3-2 15,-8 4 1-15,-7 3 0 16,-3 6 1-16,-7 6-2 16,-8 13 1-16,-3 0-4 0,-10 3 0 15,-4 7-1-15,-7 8 1 16,-4 10-4-16,-3 13 0 16,-3-10 1-16,-1-6 2 15,0-6-1-15,4-7-1 16,4-9-2-16,3 7 1 0,3-10 1 15,8-7 0-15,3-2-3 16,7-7 2-16,3-6-1 16,5-10-2-16,2-2 3 0,4-10 2 15,4 0 0-15,11-10-1 16,2 1-2 0,1 3 1-16,0-4 1 15,-4 1 0 1,-3 3-7-16,-7-1 0 0,-7 1-28 15,-4 0-9-15,-7 0-22 16,-7 2-9-16,-3-2-41 16</inkml:trace>
  <inkml:trace contextRef="#ctx0" brushRef="#br0" timeOffset="22567.226">17089 11223 224 0,'-15'0'85'0,"8"0"-66"0,4 6 8 0,3-6 0 0,3 3-3 15,1-3 1-15,3 10-1 16,4-4 0 0,3-3-13-16,0 3 4 0,7-2 5 15,7-4-2-15,11 0 1 16,10-4-6-16,11-2 0 0,0-3-8 15,4-4-1-15,-1-2-2 0,4 2 1 16,7-3-4-16,-3-2 0 16,-4-1 1-16,-7-3 2 15,-7 3-19-15,-7 0-6 16,-11 3-32-16,-3 4-13 16,-8-1-70-16</inkml:trace>
  <inkml:trace contextRef="#ctx0" brushRef="#br0" timeOffset="23030.347">17699 10342 228 0,'-11'3'88'0,"8"-3"-69"0,-1 9 8 0,4-9 1 15,-3 7-6-15,-1-4 1 0,4 3-10 16,0-3-3 0,0 0-6-16,4 4 2 0,-1-4 0 0,8 0 4 0,3 0 4 15,7 0-2-15,11 0 3 16,7-3-4-16,3 0-1 16,0 0-6-16,1 0-1 15,-5 0-3 1,-2-3-1-16,-5 0 1 0,-2 0 2 15,-5-3-1-15,-2-1-1 0,-5 1-35 16,-3 0-14-16,0 0-28 16,-3-7-10-16,3 10-19 15</inkml:trace>
  <inkml:trace contextRef="#ctx0" brushRef="#br0" timeOffset="23531.781">18334 10006 236 0,'-7'-3'88'0,"3"3"-69"0,1 0 17 0,3 0 3 16,0 0-17-16,0 0-2 15,0 3-6-15,3 4 1 16,4 2-8-16,4 0 5 0,7 7 3 16,-1 0-1-16,4 3 0 15,1-1 0 1,-1 4 2-16,-4 0-9 16,-3 0-2-16,-3 3-1 15,-4 4 2-15,-7-4-1 16,-3 3 2-16,-4 3-6 15,-4 1-1-15,-3-1 0 16,0 0 0-16,-4-2 0 16,4-4 0-16,3 0 0 0,4-6 0 15,4-1-5-15,3-2 1 16,7 0 0-16,3-4-1 16,8-2 4-16,7-10 2 15,-1 0 0-15,5 0 2 16,-1 0 0-16,0 0 1 15,0 0-5-15,-3 0 1 16,0 6-16-16,-4-3-4 16,0-3-36-16,-3 6-17 15,-1-6-67 1</inkml:trace>
  <inkml:trace contextRef="#ctx0" brushRef="#br0" timeOffset="26238.498">17928 5410 140 0,'-21'-13'55'0,"3"10"-43"0,-10 6 10 15,14 0 1-15,-7 4-7 16,-4-4 1-16,0 6-4 0,1 1 0 15,-1 5-7-15,-3-2-4 0,0-1-1 16,-1 1-1-16,-6 3 2 16,0 2 3-16,0 1 2 0,-4 9-1 15,0 7-1-15,0 3-1 16,0-4 0-16,4 10-2 16,3-10-2-16,1 4 1 15,-1 0 1-15,0-4 1 16,0 1 1-16,1 2-2 15,-1 4 1 1,-3 6 0-16,-1 0 3 16,-3 6-3-16,1-2-2 15,2-11 2-15,1 7 2 16,3-6 0-16,1-3 2 16,2-1-4-16,1 1 0 15,0 3-1-15,0 6 1 16,0 0-2-16,-4 3-1 0,-4-3 1 15,1 0 1-15,0-6-3 16,0 3-2-16,-1-4 4 0,1 1 1 16,3 3 0-16,1 3 1 15,-5 13-2-15,5-1 2 16,6-2-2-16,0-7-1 16,4 0 1-1,3 0-1-15,-3-3 0 16,4 0 2-16,-1 13-1 15,0 3-1-15,1 2 1 16,3-2 1-16,-1-6-1 16,1-1-1-16,4-6 1 0,-1 0-1 15,1 4 0-15,3 12 2 16,-1-4-1-16,5 7 2 16,-1-12-2-16,1-1-1 15,3-6 1-15,0 4 1 16,3-1-1-16,1 10-1 15,3 2 3-15,0-2 0 16,4-3-4-16,-1-7 1 0,1 3 2 16,-1-5 1-16,1-1-4 15,0 0 1-15,-1 3 0 0,1-3 2 16,-1 1 1-16,1-4 1 16,3-7 0-16,0-2 0 15,0-4-2-15,0-2 1 16,0-1-2-16,4-3 2 15,3-2 0 1,0-5 1-16,4 5-2 16,7-1 1-16,0-3 0 15,-1 0 1-15,5-1 2 16,-5 1 1-16,1-3-3 16,0-3-1-16,-4 0-3 15,0-4-3-15,1 1 4 16,-1-4 1-16,0 0 0 0,4 1-2 15,3-10 1-15,4 0 1 16,3-10-1-16,4 1 2 16,0 0-2-16,0-4-1 15,0 1 3-15,-4-4 0 16,0-3-1-16,8 0-2 16,3-9 1-1,7 9 1-15,3-3-3 16,-3-3 0-16,0 0 3 15,0 0 1-15,-4-3-4 16,11-4 1-16,0-5-2 0,4-4 0 16,0-3 2-16,-4 0 2 15,-7 0-1-15,-4 1 2 16,4 2-2-16,3-3-1 0,1 0 1 16,3-6 1-16,-3-10-1 15,-8-6 2-15,-3 1-2 16,-7 5-1-16,0 3-2 15,-4 7 1-15,0 3 3 16,1 3 1-16,-5 1-4 16,1-8 1-1,0-8 0-15,-4-4 0 16,1 10 0-16,-1-1 2 16,-7 7-1-16,-3 4-1 15,-1-5 1-15,1 1-1 16,-4-9 0-16,0-13 0 0,1-6-3 15,-5-4 2 1,1-5 3-16,0-20 3 0,3-15-4 0,0 0-1 16,0-10 0-16,-3-18 0 15,-4 9 0-15,-4-3 0 16,1-13 0-16,-4 7 2 16,-7 15-1-16,-7-9-1 15,-7 6-2-15,-4 16 1 16,-6 13 1-16,-5 15 2 0,-6 9 1 15,-11 4 1-15,-10 15-7 16,-11 7-2-16,-11 9 4 16,11 12 2-16,0 10 1 15,-4 9-2-15,-10 16 1 16,-10 25 1-16,-1 13-6 16,4 6-1-1,0 16-5-15,-11 5-1 16,-7 33-16-16,11 2-6 15,10-3-13-15,7-9-4 16,8-3-68 0</inkml:trace>
  <inkml:trace contextRef="#ctx0" brushRef="#br0" timeOffset="27526.002">18239 9787 208 0,'-39'0'79'0,"18"0"-61"0,-4 0 8 0,11-3-1 0,-7 3-7 15,-8-3 0-15,-6 0-4 16,-7 3 1-16,-8 3-8 31,-2 3-4-31,-5 13 0 0,1 0-2 16,-1 15 2-16,-6 10-4 0,-11 3 0 16,0 9 3-16,3-5 1 15,4 2-4-15,3 0 1 16,1 4 2-16,-4 15 1 15,0 3-4-15,3 0 1 16,1 0 0-16,6 1 0 0,5 12 0 16,6 6 2-16,3-3-1 15,5 6 2-15,2 0 4 16,5 10 4-16,6-1-4 16,7-6 1-16,8-9 1 0,3 7 5 15,10 2-8-15,8 0-1 31,6-12-1-31,8-10 0 16,14-12 0-16,14-3 2 16,10-10 6-16,4 1 2 0,4-14 1 15,10-8 1-15,14-4-2 16,4-9-1-16,-4-4-5 16,8-15-3-16,34-6 0 15,-3-6-1-15,-17-7-2 0,-8-6-2 16,0-3 1-16,4-7 1 15,-11-12-1-15,-10-9 2 16,-7-10-2-16,3 3 2 16,-28 16-2-16,32-19-1 15,-29 19 1-15,11-41-1 16,-10-9 2-16,-15 3 1 0,-10 6-1 16,-7-6 1-16,-8-22-2 15,-2 0 2-15,-8-3-2 16,-4-22-1-16,-3 3 1 15,0 6 1-15,-3 7-1 0,0-1-1 16,-4 1 1-16,-8 15-1 31,-6 13 0-31,-7 12 2 16,-14 7-1-16,-18 0 2 16,-14 5-4-16,-7 14 0 0,7 9 1 15,3 12 2-15,1 10-3 16,-1 9 0-16,4 10-1 15,4 12-2-15,7 13-22 16,6 12-10-16,8 3-39 0,10 7-14 16,15-10-58-1</inkml:trace>
  <inkml:trace contextRef="#ctx0" brushRef="#br0" timeOffset="28196.675">21230 9633 208 0,'-3'0'79'0,"3"0"-61"16,3-6 8-16,-3 6 1 0,4-3-3 16,-1 3 3-16,1 0 0 15,3 0 3-15,3 3-16 16,5 3 3-16,2 1 3 15,4-4-7-15,4-6 0 16,3-4-5-16,4-2-3 16,7-4-2-16,7-2-3 15,7-1 1-15,-1 0 1 16,1 7-28-16,-3 9-9 16,-11-3-51-16,-4 3-20 15,-7 3-7-15</inkml:trace>
  <inkml:trace contextRef="#ctx0" brushRef="#br0" timeOffset="28412.417">21470 10270 312 0,'14'0'115'0,"0"-10"-89"0,11-2-3 0,-11 6-9 0,18-1-10 16,10-2-1-16,8-1-3 16,2 1-1-16,1 0 1 15,0 2-18-15,7 4-8 0,4-3-105 16</inkml:trace>
  <inkml:trace contextRef="#ctx0" brushRef="#br0" timeOffset="29098.276">23770 7636 208 0,'11'-72'77'0,"-4"40"-60"0,3-11 8 15,-6 27 2-15,3-9-5 0,0-3 1 16,0 3-1-16,0 3 1 15,-3 3-13-15,-1 3 10 16,1 10 6-16,-4 6-10 16,0 6-3-16,-4 13-8 0,1 12-2 15,-1 13 3-15,1 16 3 0,-1 15-4 16,-3 0-1-16,4 7 2 16,-1 12 3-16,4 0-4 15,0-6-1-15,4-13 2 16,3-12 1-16,3-10 1 15,4-9 0-15,7-10-2 16,8-5-1-16,9-7-3 0,12-7 1 16,-1-5-2-16,1-4-1 15,-1-3 3-15,-7-3 0 16,-3 0-17 0,-7-3-7-16,-4 0-23 15,-3-4-10-15,-4 1-15 16,0 0-7-16,0-3-43 15</inkml:trace>
  <inkml:trace contextRef="#ctx0" brushRef="#br0" timeOffset="29461.619">24493 7404 264 0,'-3'-16'101'0,"-1"13"-78"0,1 3 6 16,3 0-2 0,0 0-13-16,-4 10-1 15,-3 5-5-15,0 20 0 16,0 18-5-16,0 13 3 0,0 6 0 15,0 13 0-15,3 28-1 0,-3 9-3 16,4 3 1 0,-1 23-2-16,1-7-1 15,-1 0-2-15,4 3 1 0,7-6 1 0,4-25 0 16,7-19-3-16,6-16 2 16,1-18-15-16,3-13-4 15,0-19-116 1</inkml:trace>
  <inkml:trace contextRef="#ctx0" brushRef="#br0" timeOffset="29969.312">25294 8304 272 0,'-3'-13'104'0,"3"10"-81"0,0 3 3 16,0 0-6-16,0 6-2 15,3 4 3-15,1 6-2 16,3 9 0-16,0 9-10 16,0 10-1-16,3 9-1 0,8 1-3 15,0-1-1-15,3-6-1 0,4 6-2 16,3-9 1-16,0-6-1 16,0 3 0-16,-3-7 2 0,-4-6-32 15,0-6-14-15,-3-12-102 16</inkml:trace>
  <inkml:trace contextRef="#ctx0" brushRef="#br0" timeOffset="30232.39">25753 8420 264 0,'3'-3'101'0,"-6"3"-78"0,-1 6-2 0,1 3-5 0,-1 10-6 16,-3 13 2-16,-3 8 0 16,-5 17 2-16,-6 2-7 15,-3 10-2-15,-5 16 1 0,1 18-3 16,0-5 0-16,3 2-3 16,4 13-1-16,7 0 1 15,3-13 0-15,4-6-14 0,4-15-5 16,3-11-23-16,0-5-11 0,3-16-63 15</inkml:trace>
  <inkml:trace contextRef="#ctx0" brushRef="#br0" timeOffset="30633.418">25996 7357 252 0,'-3'-19'93'0,"3"13"-72"0,-4-4 3 15,1 10-3-15,-1-3-4 0,1 3-1 32,-4 3 0-32,-4 7 3 0,0 6-11 15,1 12 0-15,3 16-1 0,0 9-3 16,3 10-1-16,8-4 1 16,3-2 0-16,3-4-2 15,1 0-2-15,3-3-4 16,4 1-2-16,-1-4-19 15,4-3-9-15,4-10-86 16,0-6-49-16,-4-6 73 16</inkml:trace>
  <inkml:trace contextRef="#ctx0" brushRef="#br0" timeOffset="31103.735">26377 8138 192 0,'-7'0'74'0,"4"0"-58"0,-1 6 14 0,4-6 3 0,0 0-10 15,0 0-4-15,4 0 3 16,3 0 2-16,3-6-12 15,8 3 4-15,7-4 2 16,3-2-8-16,7 9-3 0,0 0-4 16,-3 9-3-16,0 7 1 15,-7 6 1-15,-1 3 1 0,-10 3 3 16,-3 4-1-16,-8-1 0 16,-6 7-3-16,-8 2 1 15,-6 7-2-15,-8 7 2 16,-3-1-2-16,0 6 2 15,-1-5-4-15,1-4-2 16,3 3 2 0,4-9 0-16,11 3-2 15,10-9 0-15,7-7 4 16,14-12 1-16,7 0-3 16,4-10 1-16,0-6-2 0,-1-3 0 15,1-3-11-15,-4 0-5 16,-6-3-23-16,-5 6-9 15,1-10-73-15</inkml:trace>
  <inkml:trace contextRef="#ctx0" brushRef="#br0" timeOffset="31489.322">26314 8586 232 0,'-4'-9'88'0,"1"5"-69"0,-1 4 11 15,4 0-2-15,0 7-5 0,0-1-2 16,0 3-5-16,4 1 0 15,3-4-9-15,7-3 5 0,7-3 1 16,11-6-2-16,7 0-1 16,6-4-6-16,1 1-3 15,0-1 0-15,0 1 1 0,-4 0-3 16,4 2 0-16,0 1 1 16,0-3 0-16,-4 6-14 15,-6-4-5-15,-5-2-41 16,-6-1-16-16,-7 10-45 15</inkml:trace>
  <inkml:trace contextRef="#ctx0" brushRef="#br0" timeOffset="32022.78">26755 7511 196 0,'-11'-19'74'0,"11"9"-58"0,-3 1 16 16,3 6 4-16,0-3-5 15,0 6-1-15,0-4-12 16,0-2-4-16,0 3-8 0,0-3 3 0,7-1 1 16,0-2-3-16,7 0 1 15,10-4 1-15,8 1 5 16,11-1-6-16,6-3 0 16,-3 7 2-16,-4 0 1 15,-3 9-8-15,-7 0-1 16,-8 6 7-16,-9 6 3 15,-8 7-5-15,-11 9-2 16,-7 10-3-16,-6 12-2 16,-4 7 1-16,-4-7-1 0,4 3 0 15,3-6 0-15,4-6-3 0,7-4 2 16,7-5 1-16,7-4 0 16,7-6-3-16,7 3 2 31,4-6 1-31,7-3 2 15,0-4-3-15,3-9 0 16,0-3-17-16,0-3-8 16,1 0-41-16,-1 0-20 0,-7 3-40 15</inkml:trace>
  <inkml:trace contextRef="#ctx0" brushRef="#br0" timeOffset="32737.842">23816 9859 212 0,'0'3'79'0,"0"-3"-61"0,4 3 12 0,-1 0 4 0,1 1-9 16,3-1-2-16,7 0-7 16,3-3 0-16,12 0-9 0,20-3 0 0,11 0 3 0,7-1 3 31,7-2 4-31,18-3-5 0,21-4-2 16,3-2 1-16,18-4 0 15,18 0-1-15,0-3-1 16,20-3-5-16,1-6-1 15,0-7 1-15,11 7 2 0,-15-4-5 16,7 1-3-16,-3 8 1 16,-18 8 2-16,-3 5-2 15,0 7 0-15,-18 6 1 16,-18 3 0-16,-13 3 0 16,-12 1 0-16,-6-4-3 15,-14-3 2 1,-19 6-45-16,-13-3-22 15,-14-3-78 1</inkml:trace>
  <inkml:trace contextRef="#ctx0" brushRef="#br0" timeOffset="34280.078">25647 10775 228 0,'3'-10'85'0,"-3"7"-66"0,4 0 10 0,-4 3 2 16,0 0-8-16,0 0 1 15,0 0 0-15,0 0 2 16,0 0-14-16,0 0 2 0,0 0 2 15,-7 6-6 1,0 7-1-16,-4 6-1 16,-3 12 2-16,-7 22-5 15,-4 10-3-15,-6-4-1 16,-5 4 1-16,1 6-3 0,7-6 0 16,7-13 1-16,-8 22 2 15,8-15-3-15,-3 5 0 16,-5 10-1-16,5-12 0 0,6-13-7 15,4-9-2-15,3-7-23 16,8-18-10-16,-1-1-70 16,4-15-57-1,0 0 61-15</inkml:trace>
  <inkml:trace contextRef="#ctx0" brushRef="#br0" timeOffset="34596.442">25125 10759 236 0,'-18'-13'90'0,"15"10"-70"0,3 0 10 15,0 3-1-15,0 0-2 16,3 3 3-16,8 4-1 0,-1 5 0 15,4 10-16-15,8 12-6 0,-1 14-2 16,7 17-3-16,-3-5-2 16,-1 6 1-16,5 0 1 15,2 6-1-15,-6-16-1 0,-4-3 1 16,11 7-1-16,-7-10-5 16,3 0 1-16,-3-12-36 15,-4 0-15-15,-4-10-82 16</inkml:trace>
  <inkml:trace contextRef="#ctx0" brushRef="#br0" timeOffset="35113.303">25749 10358 180 0,'7'-22'68'0,"-3"18"-52"0,-1-5 14 16,-3 3 6-16,0 3-5 15,4-4 2-15,-1 1-6 16,-3-3-2-16,4-1-13 0,-1 4-5 0,1 0-1 16,-4 0 8-16,0 2 3 15,0 4-4-15,0 10-3 16,-4 5-1-16,1 7 1 15,-1 7-3-15,1 5-2 0,3 1-5 16,0-1 0 0,0-3 2-16,3-5 3 0,1-5-4 15,-1-5-1-15,5-3-2 16,2-4 0-16,1-6 2 0,3-3 0 16,0-6 0-16,4 0 2 15,-1-4-6-15,1 1-1 16,-1-1-34-16,1 1-11 31,-4-3-92-31</inkml:trace>
  <inkml:trace contextRef="#ctx0" brushRef="#br0" timeOffset="35378.349">26091 10282 248 0,'-7'-6'93'0,"4"3"-72"0,-1 0 14 16,4 3 2-16,0 0-12 16,0 0-3-16,0 0-8 15,-3 6-4-15,3 3-5 16,-4 4 1-16,1 6 0 0,-4 18-2 16,0 10-3-16,0 4 0 15,-4 8-1-15,4-5 0 0,0-4 0 16,0 0-9-16,3-6-4 15,4-3-24 1,4-10-11-16,3-12-81 16</inkml:trace>
  <inkml:trace contextRef="#ctx0" brushRef="#br0" timeOffset="36917.588">22931 6294 204 0,'-4'-38'77'0,"8"23"-60"0,-1-7 13 0,-3 19 3 16,-3-4-15-16,3 7 13 15,0 22-2-15,0 10-16 16,3 12 0-16,-3 28 0 0,4 28 4 0,-1 13 2 16,1 44-6-16,3 18-3 15,3 51-5-15,1 44-2 16,3 12-3-16,-3 25-1 15,-1 19 1-15,-3-22 2 16,4 4-1-16,-1-67-1 16,-3-59 3-1,11 84 0-15,-4-77-4 16,14 52 1-16,-6-59 0 16,13 31 0-16,-10-50 2 15,10 41 1-15,-10-50-4 16,3 15 1-16,-7-41 0 15,4 26 0-15,-8-35 0 16,4-3 0-16,-6-22 0 0,2-9 2 16,-3-19-3-16,4-10 0 15,-4-12 1-15,7 0 0 0,-3-13 0 16,7-9 2 0,-4 3 5-16,7-6 6 0,-3-3-7 15,10-4-1-15,-7-2-5 16,14-4-1-16,-10 0 1 0,28-6 0 15,-10 0 0-15,41 0 2 16,-13 0-1-16,56 0 2 16,-32 0-4-16,68 4 0 15,-43-1 1-15,81-3 0 16,-53 0 0-16,81-3 2 16,-59 3-1-1,77 0 2-15,-71 0-2 16,71 0 2-16,-67 0-7 15,53 9 1-15,-60-3 1 0,49 7 3 16,-59-4-2-16,41 10 0 16,-52 0 1-16,21 6 0 0,-46-6-3 15,35-4 2 1,-42-2-1-16,0-13 0 0,-28 0 2 16,-4-16 0-16,-21 4 0 15,-7-13 0-15,-10 3 0 16,-15-13 2-16,11-21-3 15,-18-13 0-15,-13-10 1 16,-12 1 2-16,-6-7-1 16,-8-9 2-1,-6-37 9-15,-1-11 4 16,-7-43 4-16,1-25 0 16,-4-53-9-16,3-44-2 15,0-29-3-15,8-18-1 16,3-10-8-16,7-21 0 15,7-4 1-15,3 6 1 16,4 51-2-16,-3 31 2 0,-8 59 1 16,-3 45 0-16,-7 21-3 15,-14 35 2-15,-14 22 1 16,-18 34 2-16,-10 20-1 16,-1 17-1-16,-3 14-2 15,-14 6 1-15,-18 15 3 16,4 7 1-16,3 3-4 0,-3 0 1 0,-22 3 0 15,5 6 0-15,6 3 0 16,-4 1 0-16,-13-4 0 16,-4-3 0-16,11-6 2 15,-19-10 3-15,-13-2 0 16,4-4 0-16,-29-3-1 16,-4-3 0-1,-17 3-2-15,-17-9-2 16,-15 9-2-16,-14 3 1 15,-25 9 3-15,8 10 1 16,-25 10-12-16,7 9-4 16,-1 9-25-16,1 10-8 15,25 12-58-15,17-6-25 16,28-16-5-16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2T18:15:31.5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15639 1117 248 0,'-14'0'93'0,"6"0"-72"0,5 0 7 0,3 0 0 16,0 0-11-16,0 0-2 15,0 0-2-15,3 0 1 0,1 0-7 16,3 3 2-16,4 1 4 0,3 2-1 16,3-3 3-16,8 3-6 15,7-3-1-15,14 4 2 16,10-7 1-16,11 0-1 15,4 0-1 1,-1-7-3-16,4 4-1 0,8 3-1 0,2 0 2 16,-3 0-3-16,-10 0-2 15,-8 0 0-15,-6 0-1 16,-11 0-3-16,-8 0 2 16,-6 0 3-16,-4 3 1 15,-6 4 1-15,-8 2 0 0,-7 7-2 31,-7 15 1-31,-4 7-2 0,-3 12 2 16,-7 9-4-16,-4 4 0 16,-3 12 1-16,-7 13 0 15,-4 9 0-15,-3 1 2 16,0 5-1-16,-4 26-1 16,0-13 1-16,0-3-1 15,4-13 0-15,3 13 0 0,1-10 0 16,9-15 2-16,5-10-3 15,3-18-2-15,3-13-12 16,0-16-5-16,4-2-9 16,4-7-3-16,-1-7-17 15,1-2-9-15,6-10-75 32</inkml:trace>
  <inkml:trace contextRef="#ctx0" brushRef="#br0" timeOffset="1372.014">17240 1164 212 0,'0'-6'79'0,"4"-3"-61"0,-4 9 12 16,0 0 2-16,0-7-6 16,0 4-1-16,3 3 0 15,1 10 1-15,-1 5-14 0,1 29-2 0,-1 22-3 16,-3 9-1-16,-3 23 1 16,-1 24-2-16,-3-3 0 0,-3 16-3 15,-4 0-2-15,0-1 1 16,-1-21 1-16,1-12-3 15,4-7 0-15,3-16 1 16,0-15 2 0,3-10-3-16,4-9 0 15,0-10 1-15,0-5 0 16,0-10 2-16,4-4 1 16,3-5-1-16,0-7 1 15,3-6 0-15,8-4 3 16,7-5-3-16,10-4 0 15,11-3 1-15,10 0 0 0,4 1 0 16,4-1 0-16,13-3-7 16,19 3 0-16,2 0 3 15,1 0 4-15,18 4-1 16,10-1 0-16,-4 4-1 16,0-7-2-16,8 3 1 15,0-3-1-15,-15 7-3 0,-7-4 2 16,4 10 1-16,-7 0 0 0,-7 2 0 15,-15 8 0-15,-9 2 0 16,-8 0 2-16,-7 3-1 16,-8 7-1-16,-2-3 1 15,-8-4-1-15,-7-9 0 16,-6 9 2 0,-5-5-1-16,-6-1-1 15,-7-3 5-15,-4-3 1 16,-7-1-2-16,-7-5-3 15,-8 0 2-15,-2-20 0 16,-4 1-1-16,-8-16-2 16,-9-3-2-16,-12-12 1 15,-10-4 3-15,-7-22 1 0,4-15-4 16,-1-7 1-16,1-5 0 16,-8-14 0-16,-6 10 0 15,-8 10 2-15,4 18-1 16,3 12-1-16,1 23-2 15,-1 9 1-15,-3 7-1 0,0 18-2 32,7 3 3-32,7 7 2 15,3 9-2-15,8-7 0 0,-1 7 1 16,4 0 2-16,0 7-1 16,0-7-1-16,-3 9 1 15,0-6 1-15,3 4-3 16,0-1-2-16,-4 3 2 15,-6 1 0-15,-8 8-2 0,4 8 2 16,7-1-10-16,7-3-3 16,11 0-20-1,10-4-5-15,8-5-194 32,24-7 88-32</inkml:trace>
  <inkml:trace contextRef="#ctx0" brushRef="#br0" timeOffset="2136.227">17558 1685 232 0,'7'-57'88'0,"-4"32"-69"0,1-9 13 16,-1 24 2-16,-3-5-11 15,4 5-4-15,-4 1-4 0,0 3 0 16,3 15-8-16,1 13-2 0,0 9-1 15,-1 19-2-15,-3 16 1 0,0 10-2 16,0-1 2-16,-3-9 4 16,-5 3 4-16,1-7-4 15,-3 4 1-15,-1-19-5 16,4-9 0-16,4-26 8 16,3-15-5-1,0-12 0-15,7-4 1 0,0-6 2 16,0-16-2-16,0-12 1 15,0-19-3-15,0-7 0 16,0 1-3-16,0-4-2 16,4 10-2-16,3 16 1 15,-4 6-1-15,1 15 0 16,0 22 4 0,3 7 1-16,0 16-1 15,0 12 1-15,4 9-2 16,-1 25 2-16,1 4-2 15,-1 12-1-15,-2-9 3 0,-1 6 0 16,0-13-1-16,-4 1-2 16,1-17-15-16,-4-2-5 15,0-10-25-15,-3-15-9 0,-4-7-58 16,0-9-60 0,-7-3 53-16</inkml:trace>
  <inkml:trace contextRef="#ctx0" brushRef="#br0" timeOffset="2305.658">17639 1860 264 0,'18'-9'99'0,"-8"6"-77"0,15-13 4 0,-8 7 0 16,12-1-13-16,13 1 0 16,7-4-7-16,-3 1-2 15,-3 2-2-15,-5 4-4 0,-2 3 1 16,-8-3-54-16,-3 3-25 15,-1 3-35-15</inkml:trace>
  <inkml:trace contextRef="#ctx0" brushRef="#br0" timeOffset="2875.549">18179 1572 252 0,'0'-3'96'0,"0"3"-75"0,0 0 12 0,-4 3 0 15,1 9-14 1,-1 7-3-16,1 6-7 15,-5 7-1-15,1 15-5 16,-3 6-2-16,-1 0 0 0,1 1-1 16,3-4 2-16,0-3-3 15,7-6 0-15,3-7-1 16,1-9 0-16,6 3 4 16,1-15 1-16,6-4-1 0,1-2 1 15,7-7-2-15,3 0 2 16,4-7 0-16,3-2 3 15,0-4-1-15,-3-5 2 16,0-4-2-16,-8-7 2 16,-6-5 2-16,-7-7 2 0,-8 0-1 15,-10 1-1-15,-7-4-5 16,-11 6-3-16,-6 7 2 16,-5 3 0-16,5-1-4 0,2 11-1 15,8 5-2-15,4 7 3 16,2 3-2-16,8 3-1 15,7 0 0-15,4 0 0 32,7 0 3-32,3 0 0 0,3-10 3 15,4 4 1-15,1-7-1 16,-5-2 1-16,-3-4 0 16,-7-16 3-16,-7-5-3 15,-7-4 0-15,-7-3-3 16,-10 3-1-16,-8 9 1 0,0 10 2 15,0 13-6-15,1 12 1 16,2 12-12-16,8 13-6 16,7-6-13-16,11 6-3 15,10-9-12-15,10-7-4 16,18 1-62 0</inkml:trace>
  <inkml:trace contextRef="#ctx0" brushRef="#br0" timeOffset="4078.146">18782 1688 208 0,'10'-13'77'0,"-6"7"-60"0,0-3 15 0,-4 9 2 15,0-3-4-15,-4-4 0 16,0 4-13-16,1-6-5 16,-4-1-7-16,-4 4 1 0,-3 0 0 15,0 3 2 1,-4-4 2-16,1 4-3 15,-1 13-2-15,1-4 0 16,2 13 1-16,1 3-5 16,4 15-3-16,3 14-2 15,3 5 3-15,8-3-2 16,6-6 1-16,11-3 2 16,15-3 0-16,10-13 0 0,10-6 2 15,0-6 1-15,1-7 1 16,-8-9-5-16,-3 0-1 15,-4 0-32-15,-3 0-13 16,0-9-84 0</inkml:trace>
  <inkml:trace contextRef="#ctx0" brushRef="#br0" timeOffset="8032.491">20419 1280 212 0,'-4'-40'79'0,"4"30"-61"0,0-2 17 0,0 5 3 15,0 1-7-15,0 3 2 16,0-6-4-16,-3 9 0 0,-1-7-16 16,4 7-3-16,-7 7-3 0,-3 11-1 15,-8 14 1-15,-3 8-4 16,-4 17 0-16,-3-13-3 15,0 9-1-15,3-9 1 16,0 0 2-16,4-6-3 16,7-4 0-16,3-9 1 0,4-6 0 15,7-3 0-15,4-13 0 16,3 3 0-16,7-6 0 16,4 0 0-16,6-6 0 15,8 6-3-15,3 0 2 16,1 0 1-16,2 6 0 15,5 3-3 1,6 4 2-16,4 6 1 16,4 12 0-16,-1 4 2 0,-3 5 1 15,-7 4-4 1,-7-6-1-16,-11 12 1 0,-11-12 2 16,-6 6 2-16,-11-1 1 15,-11 4 9-15,-10-3 3 16,-10-6-5-16,-8-3-2 15,0-17-5-15,0-2-3 0,-3-7 0 16,-4-5 1-16,-7-8-1 16,-3-5-1-16,-4-7-19 15,3 4-10 1,8-4-16-16,10 7-7 0,7-7-27 16,11 7-10-1,7-7-17 1</inkml:trace>
  <inkml:trace contextRef="#ctx0" brushRef="#br0" timeOffset="8386.026">20475 1095 240 0,'4'10'90'0,"3"-1"-70"0,3-6 8 16,-3 0 0-16,4 1-6 15,3 2-1-15,11-6-3 0,7-6 1 16,10 2-10-16,7 1 1 0,4 0 1 16,0 3-9-16,-3-6 0 15,-5 6-2-15,-2 0 0 16,-4 0-36-16,-4 6-15 0,0-6-82 16</inkml:trace>
  <inkml:trace contextRef="#ctx0" brushRef="#br0" timeOffset="9569.717">21869 1299 244 0,'-7'-44'93'0,"3"35"-72"0,4-1 7 15,0 4 0-15,0 6-6 16,0 0-1-16,0 10-3 0,4 12-1 15,-1 9-9-15,1 16-5 0,-4-3-2 16,-4 9-1-16,1 4 0 0,-4 18-3 16,0 6 2-16,-1 4 3 15,1-16 3-15,0 3-2 16,0-9-2-16,0-10-3 16,4-9 1-1,3-6 1-15,0-10 0 16,3-6 2-16,8-7 3 15,3 1-2-15,4-13 0 16,3 0 1-16,3-3 0 16,12-3-2-16,10 0-2 15,10-6 1-15,11 2-1 16,0 4 0-16,0-6 2 0,7 3-3 16,7-4-2-16,8 4 4 15,-5 3 1-15,-6-7 0 16,-1 10-2-16,-6 0-2 15,-4-9 1-15,-3 9 1 16,-8-3 2-16,-7-3-1 16,-6 6 2-1,-8-4-4-15,-7-2 0 16,-10-3 1-16,-4-1 2 16,-7 1 1-16,-7-4 1 0,-4-12-2 15,-6-3 1-15,-4-22-2 16,-4 0-1-16,-7 3 1 15,1-7-1-15,-1-8 0 16,-3 2 2-16,3-18-3 0,0-1 0 16,4 7 1-16,0 6 2 15,3 7-1-15,4 18-1 16,0 7-2-16,0 2 1 16,0 4 1-16,-4 19 0 15,-3-1 0-15,-3 4 0 16,-8 6 0-16,-7 6 0 0,-7-3 0 15,-3 4 0-15,-1 2 0 16,-3 7 0-16,-3-7 0 16,-8 1 0-16,-3-1 0 15,0-3 0-15,7 4 0 16,8-1 0-16,2 0-3 0,8-5 2 31,7 2-6-31,6 0-3 16,8-6-12-16,3 10-4 0,8-7-8 15,6 3-2 1,8-6-86-16</inkml:trace>
  <inkml:trace contextRef="#ctx0" brushRef="#br0" timeOffset="9936.634">22017 1603 220 0,'10'-6'85'0,"-2"3"-66"0,9 3 10 0,-6-6-1 0,3 2-10 16,11-2-3-16,3 0-8 16,4 3-5-16,3-3-1 15,-3 2-1-15,-4-2 0 0,-4 3-20 16,-6 3-9-1,-4 0-82 1</inkml:trace>
  <inkml:trace contextRef="#ctx0" brushRef="#br0" timeOffset="10136.871">22119 1769 212 0,'4'10'82'0,"6"-7"-64"0,15-3 11 16,-11-3 2-16,7 3-8 16,7-6-1-16,1 2-10 0,-1 4-5 15,0-6-4-15,-3 6-5 0,-8 0 1 16,1 0-30-16,-4 0-12 0,4 0-68 16</inkml:trace>
  <inkml:trace contextRef="#ctx0" brushRef="#br0" timeOffset="11871.168">23721 1008 188 0,'-11'-16'71'0,"4"6"-55"0,4 1 11 0,-1 9 3 0,1-6-7 16,3 3-1-16,0 3-1 15,0-7 1-15,0 4-12 16,0 3 3-16,3 3 3 0,4 7 7 16,0 9 6-16,4 9-7 15,-1 9-3-15,1 17-9 0,0 24-2 16,3 4-4-16,-4 2-1 16,1 4-3-16,-1 9-1 15,-3-3 1-15,1-15 2 16,-5-1-1-16,1-12-1 15,-4-10 3-15,0-9 0 16,0-9-8-16,-4-7-2 0,1-9-27 16,-1-6-13-16,0-3-8 0,1-7-2 15,3-6-62 1</inkml:trace>
  <inkml:trace contextRef="#ctx0" brushRef="#br0" timeOffset="12472.294">24158 1302 220 0,'0'-9'82'0,"-3"9"-64"0,-4-3 11 15,3 6 2-15,-3-3-13 0,0 9 0 16,-4 1-1-16,1 18-2 15,3 0-7-15,0 3-1 0,0 7 0 16,0 6 1-16,3 0 2 16,4 9-3-16,4 10-2 15,6 3-5-15,8-4 0 0,7-8 2 16,3-10 1-16,0-10 3 16,4-6 1-16,3-3-1 15,7-9 1-15,8-6 0 16,3-17 3-16,0-8 6 15,-1-17 2-15,-6-9-5 16,-7-2 0-16,-11-4-2 0,-6 0 1 16,-8-4-6-16,-7 4-4 15,-11-9-1-15,-10-13 1 16,-4 6-1-16,-3 0 2 16,0 23-2-16,3-1-1 15,4 16-2-15,0 6 1 0,7 7-6 31,4 5-3-31,6 4-30 16,4 3-13-16,7 0-17 0,8 0-7 16,-1 0-49-1</inkml:trace>
  <inkml:trace contextRef="#ctx0" brushRef="#br0" timeOffset="16263.358">24970 1149 116 0,'0'-7'46'0,"0"7"-35"0,0 0 3 15,0 0-1-15,-4 0 7 16,4-3 5-16,0 3 4 16,0 0 2-16,0-6-16 15,-3 3 0-15,3 3 1 0,0-6-2 16,-4 2 0-16,4 1-4 0,0 0 1 15,0 3 0-15,0-6 3 0,0 3-3 16,0-4 1-16,4 4-1 16,3-3 1-16,3 3-2 15,4 3-1-15,7-6-3 16,4 6 1-16,0 6-2 16,0-3 2-16,-1 6-2 15,1 7 2 1,-4 0 0-16,-3 12 3 15,-4 7 1-15,0 8 3 16,-7 1-5-16,-7 0-1 0,-3 0-4 16,-12-3-1-16,-2 3-1 15,-4-3-2-15,-4-7 1 16,4 1-1-16,0-1-3 16,3-3 2-16,7 1-1 15,4-4 0-15,7 3 0 16,4-12 0-16,-1-3 2 0,15-1 0 15,-4-2 0 1,11 0 0-16,-4-4 0 16,7 0 0-16,-3-9 0 0,7 0 2 15,3 0-25-15,-3 0-10 0,-4 0-23 16,-7-9-10 0,0 9-63-16</inkml:trace>
  <inkml:trace contextRef="#ctx0" brushRef="#br0" timeOffset="16648.204">25693 1086 296 0,'3'-16'110'0,"1"16"-86"0,-4-9 7 16,0 9-2-16,-4 9-9 16,-3-6-2-16,0 10-6 0,-3 6-2 15,-4 15-6 1,-4 23-1-16,0 9 3 0,-3-1-5 15,-4 4-1-15,1 7 0 16,6-14 2-16,4-12-3 16,0 23 0-16,3-23-6 15,4 12-3-15,0-18-23 16,7 10-11-16,0-20-35 16,7-6-12-16,-3 1-16 15</inkml:trace>
  <inkml:trace contextRef="#ctx0" brushRef="#br0" timeOffset="17149.227">26014 1202 228 0,'0'3'88'0,"-4"3"-69"0,1 1 17 16,-1 2 3-16,1-6-10 0,-4 7 0 16,-4 2-14-16,-3 7-4 0,-4-7-7 15,-3 14-3-15,0-1 2 0,3 0-4 16,1-6 0-16,3-1-1 16,3-5 0-16,4 6 2 15,3-10 0-15,4 1-3 16,4-4 2-16,7 3 1 15,3-6 0-15,3 4 0 0,4-7 0 16,1 3 0-16,2 3 0 16,1 3 0-16,0 1 0 15,-1 5 0-15,-2 4 0 16,-1-3-3-16,-4 6 2 16,-2 0 1-16,-5 3 2 15,-3 3-1 1,-3-6 2-16,-4-3-2 15,-7 9-1-15,-4-9 9 0,-3-6 6 16,-4-1-7-16,-6 1-4 16,-5-4-3-1,1 0-1-15,0-5 0 0,0-4 0 16,3-4-16-16,4-5-4 16,3-4-21-16,4-2-9 0,4-4-75 15</inkml:trace>
  <inkml:trace contextRef="#ctx0" brushRef="#br0" timeOffset="17396.738">25961 1196 256 0,'0'-19'96'0,"0"19"-75"0,3-3-1 0,1 3-4 15,3 0-6-15,4 0 2 16,6 0-9-16,8 0-1 16,3 0-2-16,0 0 2 0,4 3 1 0,3-3-1 15,-3 0-2-15,3 0-6 0,1 0-4 16,3 0-80 0,3-3-66-16,-3 3 51 15</inkml:trace>
  <inkml:trace contextRef="#ctx0" brushRef="#br0" timeOffset="18405.091">26949 973 260 0,'-7'-16'96'0,"3"13"-75"0,1 3 12 0,3 0 0 16,0 0-5-16,0 0 3 0,-4 10-13 0,-3-1-5 15,0 10-8-15,-4 9-2 0,-3 13 3 16,0 12-5-16,-3 26-1 15,2-1 0-15,1 0 2 16,0 1-3-16,4-1 0 16,3-6 1-16,-1 0 2 15,1-6-3 1,4-13-2-16,-1-9 4 16,1 0 1-16,3-19 2 15,0 0 0-15,0-6-5 16,0 0 1-16,3-6-2 15,1-1 0-15,3-9 2 16,4 4 2-16,6-7-3 0,8 0 0 16,7-7 1-16,3 4 2 15,7-9-1-15,4 2-1 16,7-2 1-16,0 2-1 16,14-2 0-16,11 2 0 15,3 7-3-15,-4-6 2 0,-3 9 1 16,0 3 2-16,1 3-1 15,-1-3-1-15,0 4 1 0,-11-1-1 16,-10 3-3-16,-11-6 2 16,-6 7 1-16,-8-4 0 15,-7-3 2-15,-3-3 1 16,-4 6-1-16,-4-2-2 16,-2-4 1-16,-1 0 1 15,-4 0-1 1,1-4 2-16,-4-2-2 15,0-3 2-15,0-4-4 16,-4-12 0-16,-3-3 3 16,-4-7 1-16,1-8-1 15,-4-4 1-15,-4-13-2 16,-3-9 2-16,0-16-11 16,0-2-2-16,3 2 9 0,0 13 7 15,4 9-2-15,0 0-2 16,0 13-1-16,3 6-1 0,1 7-3 15,-1 12 2-15,-3 3-1 16,0 9 0-16,0 4 0 16,0-1-2-16,0 7 5 15,-4 3 3 1,0 3-1-16,-6 0 0 16,-1 4-6-16,-7-4 0 15,-10 3 3-15,-11-6 2 16,-7 3 0-16,0 3-2 15,0-6 1-15,-3 10-1 16,-1-4-9-16,1 4-2 16,3-4-10-16,7 3-1 0,3 1 0 15,8-1 3-15,10 0-7 16,8 1-1-16,2 2-20 16,12-5-10-16,10-7-43 15</inkml:trace>
  <inkml:trace contextRef="#ctx0" brushRef="#br0" timeOffset="19153.782">27016 1252 216 0,'-4'-9'82'0,"4"9"-64"0,0 0 2 0,0 0-4 16,0 0-3-16,4 3 3 15,-1 3-5-15,4-6 1 16,0 0-7-16,7 0 6 0,1 0 2 15,2 0-6 1,1 0-2-16,0 10-3 16,-4-7 1-16,0 12 2 15,-4-2 4-15,-3 18 2 16,-7-3 1-16,-3 4-2 16,-8 2-1-16,1-5-1 15,-4 5 0-15,-4-6-7 0,0-3 0 16,1 0-1-16,3-12 2 0,3 9-3 15,4-13 0-15,3 4 1 16,4-1 0-16,4-2-3 16,3-7 2-16,4 3-1 15,-1-3 0-15,1 4-5 16,3-7 0-16,0 0-30 16,-3-7-11-16,3 4-79 15</inkml:trace>
  <inkml:trace contextRef="#ctx0" brushRef="#br0" timeOffset="19407.434">27287 1359 232 0,'-7'-19'88'0,"4"19"-69"0,-1 0 2 16,1 9-3-16,-1 1-3 15,4-1 3-15,-3 7-8 0,-1 6-1 16,4 0-5 0,-3 3-3-16,-1 3 2 0,1-3-2 0,-1 3-1 0,4-9-2 15,0 0 1-15,0 3-26 16,0-3-11-16,4-10-74 16</inkml:trace>
  <inkml:trace contextRef="#ctx0" brushRef="#br0" timeOffset="19770.967">27337 1299 236 0,'-4'-37'88'0,"1"27"-69"0,3 10 2 0,0 0-3 15,0 10-10-15,0 8 0 16,0 4-4-16,0 6-1 0,3 4-1 15,1-1 3-15,3 4 1 0,0-10 2 16,3 3 2-16,1-3-5 16,3-3-1-16,0 0 2 15,0-9 3-15,0-4 7 16,1 0 2-16,-5-6 2 16,1-3 0-1,-1-6-7-15,-3-3-3 0,-3-1-3 16,-1-15 0-16,-3 6-6 15,-3-15-1-15,-1 0 0 16,1 5 2 0,-1 4-3-16,4 6 0 0,0 4-6 15,0 5-3-15,4 1-25 16,3-1-12-16,0 7-53 16,4 3-65-16,-1 3 45 15</inkml:trace>
  <inkml:trace contextRef="#ctx0" brushRef="#br0" timeOffset="20009.188">27637 1324 280 0,'0'0'104'0,"-4"0"-81"0,1 3-2 16,-1 4-7-16,1 2-4 0,-1 7 4 16,0-1-10-1,1 7-2-15,-1 0-2 16,1 7 0-16,-1-11 0 0,4 7 0 0,0-9 2 15,0 3-8 1,0-3-1-16,4-4-25 16,-1 4-11-16,1-13-73 15,-1 6-34 1,1-2 77-16</inkml:trace>
  <inkml:trace contextRef="#ctx0" brushRef="#br0" timeOffset="20287.836">27665 1293 228 0,'-4'-47'88'0,"4"37"-69"0,0 4 2 0,0 6-3 15,0 0-10-15,0 6 0 16,4-2-4-16,-1 8-1 16,1 7-1-1,3-7 1-15,0 17 0 0,0-1 5 16,0 3 3-16,-3-3-4 15,-1 1 1-15,-3 5 4 0,0-6 2 16,-7-3-3-16,0-6 1 16,0 0-5-16,0 0-2 15,-4-7-2 1,4 1-3-16,0-4-2 0,0-2 1 0,4-1-8 16,3-6-4-16,0 0-29 15,0 3-10-15,0 3-68 16</inkml:trace>
  <inkml:trace contextRef="#ctx0" brushRef="#br0" timeOffset="21362.366">28215 1149 224 0,'-3'0'85'0,"-1"0"-66"0,4 0 5 16,0 0 1-16,0 0 1 16,0 0 7-1,0 15-14-15,0 14-3 16,0 5-10-16,0 10-2 0,-3 9 0 15,-1-3 0-15,-3 4 0 16,0-1 0-16,0-6 0 16,0 3-5-16,0 0 1 0,3-12 0 15,1 0 0-15,3-7 0 16,0-6 2-16,0-6-1 0,3-13 2 16,1 4 0-1,3-1 1-15,0 0-5 0,3 1 1 16,1-10 0-16,7 9 2 15,6-3-3-15,8-6-2 16,10 0 2-16,4 0 2 16,4 0 0-1,-1 0-1-15,4-6 1 16,7 3 1-16,4-3-3 16,3-4-2-16,0 10 2 15,-7-9 0-15,-4 9 1 16,-7 0 0-16,-6 0 0 15,-1 9 0-15,-7 1 0 16,-6-4 0-16,-5 3-3 0,-3 1 2 16,-3-1 1-16,-4-6 0 15,-3 4 0-15,-1-4 2 16,-3 0 1-16,0-3 1 16,-3 0-2-16,-1-3-2 15,1 0 1-15,0-7-1 0,-1-9 0 16,1 4 0-16,-4-13 2 15,0 2 1-15,0-8 1 0,0-7 2 16,-4-6 3-16,1-19 2 16,-1-15-8-16,0-1-3 15,1 4-1-15,-1 3 2 16,1 6 0-16,-4 3-1 16,0 16 1-1,0 3 1-15,0 15-1 16,-4 7-1-16,1 6-2 15,-1 4 1-15,0 5 1 16,1 4 0-16,-1 3 0 16,1-3 0-16,-5 6 0 15,-6 6 0-15,-10-3 0 16,-19 10 0-16,-6-10 0 0,10 3 2 16,7-3-1-16,-24 10-1 15,-26-1-2-15,5 4-1 16,3 0-3-16,14-1-1 15,7 1-14-15,10-4-4 16,11 7-11-16,8-3-5 0,6-4-11 16,7 4-3-1,8-10-45 1</inkml:trace>
  <inkml:trace contextRef="#ctx0" brushRef="#br0" timeOffset="22008.851">28332 1265 212 0,'-4'-3'82'0,"1"3"-64"0,-1 0 9 16,4 0 0-16,0 0-7 16,-7 9 0-16,0 0-5 15,0 4-1-15,0 6-8 0,0 12-2 0,0 0 0 16,0-6-2-16,3 4-2 15,1-1-2-15,-1-3 1 16,1-12 5-16,-1 2 2 16,0 1 2-16,1-7 0 15,-1-9 2-15,1 10 4 16,3-10-4-16,0 0 2 0,-4 0-5 16,4-3-2-16,0-4 0 15,4-2-1-15,-1-10 0 16,4-3 2-16,4-9-3 15,0-7 0-15,3-3-1 16,0 1-2-16,0 5 3 0,0 7 2 31,0 3-2-31,0 6 0 16,0 10-1-16,1-1-2 0,-1 10-4 16,0 10-2-16,-4 12 5 15,1 9 5-15,-4 7-2 16,-4 2 1-16,1 4-3 15,0-9-3-15,-1-1-14 16,4-6-4-16,0-3-9 0,0-6-4 16,0-9-3-16,0-1-3 15,0-3-74 1,0-12-37-16,-7 3 75 16</inkml:trace>
  <inkml:trace contextRef="#ctx0" brushRef="#br0" timeOffset="22193.453">28282 1415 200 0,'4'13'74'0,"-1"-4"-58"0,4 1 5 0,-3-10-1 16,3 9-12-16,3-3-4 16,5 4-3-16,2-10 1 15,4 3-1-15,4 3-7 0,3-6-4 16,1 0-78-16,-1-9-40 15,-4-1 60-15</inkml:trace>
  <inkml:trace contextRef="#ctx0" brushRef="#br0" timeOffset="22748.237">28660 1302 236 0,'0'-3'88'0,"-4"3"-69"0,4 3 6 0,-3 7-2 16,-1 2-13-16,1 4-3 15,-4 3-4-15,-1 6-3 16,1 0 1-16,0 3-1 0,4-3 2 16,-1-3-1-1,4 3-1-15,4 0 1 16,-1-9 1-16,4 3 3 16,4-7 2-16,0 1-3 15,-1-4-1-15,1-6 5 0,-1-3 3 16,1-3 0-16,-1-3 1 15,-2-3 2-15,-1-1 2 16,-4 1-7-16,-3-7-3 16,-3-3-3-16,-4 4 0 15,-1-7-2-15,-2 0 2 0,-1 0-2 16,4 6 2-16,0 7-4 16,0-4-2-16,4 7-1 15,-1 6 0-15,4 0 0 16,4 6 3-1,-1-3-2-15,4-3 1 16,4 0 2-16,6 0 0 16,5-9 0-16,2-1 2 15,-3-5 3-15,1-1 2 16,-8-3 1-16,-4 0 0 16,-10 1 0-16,-7-1 2 15,-10 6-5-15,-8-5-3 0,-3 8-1 16,-1-6-1-16,-2 1-3 15,6 5 2-15,4 4-6 16,3 3-3-16,8 3-12 0,3 3-4 16,7 3-2-16,7 4 2 15,7-1-20-15,3-3-8 16,8 4-56 0</inkml:trace>
  <inkml:trace contextRef="#ctx0" brushRef="#br0" timeOffset="23095.9">29023 1265 288 0,'-11'0'107'0,"1"6"-83"0,-11-6-3 0,10 9-4 0,-3-6-13 0,-4 13 0 16,-3-3-4-16,0 15-1 15,3-6 1 1,1 9-3-16,6-6 2 0,4 4-1 0,7-4-2 16,4 0 3-16,6-3 0 15,4-7 1-15,8 4 2 16,-1-3-3-1,3-7 0-15,1-3-6 16,0 4-3-16,-1-10-34 16,-2-6-16-16,2-4-46 15</inkml:trace>
  <inkml:trace contextRef="#ctx0" brushRef="#br0" timeOffset="23851.63">29570 1246 208 0,'0'-3'77'0,"-4"3"-60"0,4 0 8 16,0 0 0-16,0 0-2 16,0 0 1-16,4 3-2 15,-1 3 1-15,4-6-13 16,4 3-1-16,0-3-2 16,3 0-3-16,3 0-3 15,5 7 0-15,2-7 1 16,4 3-1-16,1 3-1 15,-1 3 1-15,-3-6-1 16,-4 4-16-16,-4-4-6 16,-3 3-80-1,-3-3-61-15,-7-3 60 0</inkml:trace>
  <inkml:trace contextRef="#ctx0" brushRef="#br0" timeOffset="24081.583">29570 1500 228 0,'-14'15'88'0,"10"-5"-69"0,4-1 8 16,4-2 1-16,-1 2-4 15,8-6 1-15,3 3-12 16,4-6-3-16,6 0-6 16,8 0-3-16,3 0 0 0,1 0-1 15,-1 0 0-15,-3-6-9 16,-4 3-2-1,-7 3-38-15,-7 0-16 16,-7-6-43 0</inkml:trace>
  <inkml:trace contextRef="#ctx0" brushRef="#br0" timeOffset="24966.301">29302 888 272 0,'3'-12'101'0,"-3"12"-78"0,-3 0 2 16,3 0-5-16,0 9-2 16,0 10 1-16,0 3-8 15,3 6-2-15,1 10-5 0,-1 3-3 0,4 12 0 16,0 19 1-16,0 6 1 16,1-12-1-16,2 10 1 15,-3-7-2-15,0-1-1 16,0-5 1-16,0 6-1 15,0-12 0-15,0-7 2 0,4-9-1 16,0-4-1-16,3-12 1 0,0-6-1 16,3-3-3-16,5-7 2 15,-1-9-1-15,4 3-2 16,-1-3 5-16,8 0 1 16,3 0-3-16,8 3 1 15,2 1 0-15,8-4 2 16,0 0-1-1,-3 0-1-15,-1-4-2 16,-3 1-1-16,0 0-1 16,0-6 0-16,-4-1-2 15,0 1 1-15,-3 3 1 16,-4-4-1-16,-3 1 4 0,-4-1 0 16,-6 4 1-16,-8-3 2 15,0 9-3-15,-4-10 0 16,-3 1-1-16,0 9-2 15,0-13 0-15,1 1 3 0,-1-4-2 16,0-3 1-16,-4 1 4 16,1-14 3-1,-4-2 2-15,-4 2 3 0,-3-15 1 16,-3-9 1 0,-5-13-4-16,-2 6-3 15,-1-3 0-15,-3 4-1 16,0-1-2-16,-4-9 1 15,0 12 7-15,4 1 3 16,-3 12-6-16,-1 0-2 16,0 18-3-16,-3 1-2 15,0 9 1-15,-8 4-1 0,-2-1 0 16,-8 7 2-16,-4 5-3 16,1 4-2-16,0 0-1 15,3 4 3-15,7 2-18 16,4 3-7-16,3 4-6 15,4-1-3-15,-1 7-14 16,5-3-7 0,-1 3-55-1</inkml:trace>
  <inkml:trace contextRef="#ctx0" brushRef="#br0" timeOffset="26988.811">30769 885 180 0,'-3'0'68'0,"-1"0"-52"0,1-6 17 0,-1 6 6 16,1 0-7-16,-4 0 1 15,0 0-5-15,-1 0-3 16,5 0-13-16,-1 0-5 0,4 0-1 0,-3 6-3 16,3 4 0-16,3-1-1 31,8 0-2-31,7 1 1 15,10 6-1-15,4-7 2 0,3 0 1 16,4 1 3-16,0-1 3 16,-1 1-4-16,1-1-1 15,0 4-2-15,0-7 1 16,-8 0 0 0,-2-3 1-16,-8 7-2 0,-7-4 1 0,-3-3 0 15,-8 6 3-15,-3 1-5 16,-3-1-1-16,-4 1 0 15,-4-1 2-15,0 7-1 16,-3 3 2-16,0 6-4 16,0 19-2-16,0-1 2 15,3 4 0-15,1 10 1 0,-1-4 0 16,1-9 0-16,-1 9 2 16,0-2-1-16,1 2-1 15,-1-6-2-15,1 0-1 16,-1 0-9-16,4-13-3 15,0 1-8-15,3-16 0 16,4 6-6 0,0-16 1-16,4 1-56 15,3-17-61 1,4-2 40-16</inkml:trace>
  <inkml:trace contextRef="#ctx0" brushRef="#br0" timeOffset="27627.981">31556 797 244 0,'4'-15'90'0,"-4"15"-70"0,0 0 10 0,0 0-1 15,0 0-6-15,0 15 0 16,-4-5-1-16,-3 9 1 0,0 15-13 16,-4 1-1-16,-6 9 1 15,-1 9-6-15,0 6 0 0,-6 14-4 16,-1 11-1-16,-3-9 1 15,3 4 2-15,0-13-3 0,4 12 0 16,4-12-1 0,2 9 0-16,5-6-29 0,-1-16-12 15,4 1-20-15,0-17-6 16,4-5-40 0</inkml:trace>
  <inkml:trace contextRef="#ctx0" brushRef="#br0" timeOffset="28160.238">31828 1108 288 0,'7'-10'110'0,"-11"10"-86"0,4 0 2 0,-3 7-3 0,-8-7-15 16,-3 9-4-16,-7-6-3 16,-4 10-1-16,-3-4 0 15,0 1 0-15,-1-1 0 16,8 7-3-16,4-4 2 16,2 4-1-16,5-7 0 15,3 1 2-15,3-1 0 16,4-3-3-16,7 1 0 15,4 2 2-15,3 1 0 16,7 2-2-16,4 7 2 16,3 12 1-16,0 4 0 0,4-1 0 15,-4-9 0-15,1 10 0 16,-1-4 0-16,-4 0 0 16,-2-2 2-16,-5-1-1 15,-3 3 2-15,-7-6 0 16,1 4 3-16,-8-7 8 15,0 3 3-15,-8-3-4 0,1-13 0 16,0 0-8-16,-10-2-1 16,-12-4 0-16,-2-3 0 15,-5-3-5-15,-2-4 1 0,-1-2-18 16,7 0-8-16,4-1-22 16,7-2-7-16,7-4-70 31</inkml:trace>
  <inkml:trace contextRef="#ctx0" brushRef="#br0" timeOffset="28429.738">31863 1023 288 0,'10'-12'110'0,"-2"9"-86"0,6 3-2 16,-7 0-5-16,3 0-11 16,4 0 2-16,4 0-7 0,3 6-1 31,7-6 0-31,8 6 0 0,3-3 2 16,3-3-6-16,0 6 1 0,-3-6-30 15,-7 0-13-15,-8 0-73 16</inkml:trace>
  <inkml:trace contextRef="#ctx0" brushRef="#br0" timeOffset="29462.219">11980 9150 236 0,'4'0'90'0,"-4"0"-70"0,0 7 4 16,0-4-3-16,3 3-2 16,8-3 3-16,7 3-1 15,6-6-1 1,8 0-10-16,7 0 2 0,3-6 4 16,8-3-4-16,-5-4-2 15,8-6-5-15,7-9-2 16,7-3-1-16,4 3-2 15,-1 3 1-15,-10 3 1 16,-10 6-32-16,-8 7-12 16,-7 2-100-16</inkml:trace>
  <inkml:trace contextRef="#ctx0" brushRef="#br0" timeOffset="29848.041">12002 9778 228 0,'-8'9'88'0,"5"0"-69"0,-1 1 11 0,4-10-2 16,0 6-5-16,4-3-2 15,3 3-3-15,4-2-1 16,10-4-9-16,10-4-1 0,8-2 3 16,7 3-6-16,4-3 0 0,2-4 0 15,8 7 0-15,11-3-2 16,3 0 1-16,-3-1-4 0,-1 1 0 15,-6 0 1-15,-8 0 2 16,-6 2-43-16,-5 1-17 16,-2-3-72 15</inkml:trace>
  <inkml:trace contextRef="#ctx0" brushRef="#br0" timeOffset="35514.668">13843 6880 248 0,'-18'3'93'0,"8"1"-72"0,-8 2 0 16,11 0-4-16,-3 0 1 16,2-2 6-16,1 2-2 15,4 0 1-15,3 0-12 16,7-3 9-16,4 4 3 15,3-4 0-15,10-3-2 16,19 0-7-16,13-3-1 16,11 0-6-16,7-1 1 15,4-2-1-15,14 0 1 0,6 0-2 16,1-1 1-16,-7 4-2 16,0 3 0-16,-1 3-3 15,-3 4-2-15,-6 2 1 0,-12 7 1 16,-13 6-1-16,-12 9-1 15,-9 10 1-15,-12 6 1 16,-17 9-1-16,-10 4-1 16,-18 3 3-16,-11 15 0 15,-7 16-4-15,-3-3 1 16,-4-3 0 0,-3 12 0-16,-4 10-3 15,-7-4 2-15,-4-8 1 16,1-11 2-16,-1 1-1 15,8-3 2-15,6-4-4 16,8-5 0-16,3-11-1 16,8-5-2-16,6-13-11 0,4-9-2 15,7-10-32-15,3-6-10 0,4-13-41 32,3-9-16-32,1-6-2 15</inkml:trace>
  <inkml:trace contextRef="#ctx0" brushRef="#br0" timeOffset="36193.931">13395 9063 260 0,'18'6'96'0,"-4"-3"-75"0,14 0 12 0,-14 0 2 0,11 0-8 15,10 1 1-15,7-1-4 16,1 0-1-16,3-3-12 16,3-3 2-16,11-4 1 0,21-2-1 15,4-4 0-15,-1-5-5 16,8-7 0 0,21 0-5-16,7 3 0 15,0 0-1-15,14 0 1 16,7 3-4-16,-3 0-2 15,13 3 4-15,8 4 1 16,-7-1 0-16,14 4-2 16,-1-1-2-16,-2 1 1 15,13 0 1-15,-10-1 2 0,0 4-1 16,10-3-1-16,-17 9 1 16,-4-4 1-16,4-2-1 15,-11 6 2 1,-14 0-4-16,0 0-2 0,-3 0 2 15,-8 0 0-15,-17 0 1 16,-11 0 2-16,-3 0-1 16,-7 6-1-16,-11-2-2 0,-7-4 1 15,-7 0 3-15,-7 0 3 16,-8 0-4-16,-6 0-3 16,0-4 1-16,-11-2 2 0,-10 6-35 15,-8-3-17-15,-10-3-32 16,-10 6-13-1,-11-10-34 1</inkml:trace>
  <inkml:trace contextRef="#ctx0" brushRef="#br0" timeOffset="37126.886">13928 9825 240 0,'-4'0'90'0,"4"0"-70"0,0 0 8 0,0 0-2 15,0 0 3-15,0 0 5 0,4 0-1 16,-4 0 0-16,3 0-18 16,-3 6 4-16,0 3 4 0,-3 7-8 15,-1 9-1-15,-3 6-8 16,-3 16-4-16,-1 0-1 16,-3-6-1-16,3 6 0 15,1-9 2-15,3-7-3 0,3-3 0 16,4-9-1-16,4 0-2 15,3-10 3-15,7-9 0 16,7-3 1-16,11-6 2 16,6-7-1-16,8-3-1 15,4-6 1-15,3 0-1 16,0 3-3 0,7 7 2-16,10 5 1 15,8 7 0-15,-1 3 2 16,-6 6 1-16,-4 7-4 0,-4 3 1 15,-6 2 0-15,-8 4 2 16,-10 3-1-16,-11 4 2 16,-10-4 7-16,-11 3 5 15,-7 3-1-15,-11 1 2 0,-3 5-9 16,-7 1-2-16,-11 3-3 16,-10-1 1-16,-11-2-4 15,-7-3 0-15,0-4-1 16,4-6-2-16,-1-3-11 15,4-6-5-15,4-7-11 16,3-3-4 0,4-6-8-16,6-3 0 15,8-9-17-15,7-10-4 16,7-19-59 0</inkml:trace>
  <inkml:trace contextRef="#ctx0" brushRef="#br0" timeOffset="37465.66">13882 9680 296 0,'0'10'112'0,"0"-4"-87"0,7 7 9 16,-4-7-4-16,4 0-14 15,8 0-2-15,6 1-4 16,10-4 1-16,12-3-6 16,3-3 4-16,3-7 3 0,4-2-4 15,3-4 0-15,11-9-4 0,8 3-1 0,-1-6-1 16,-7 0-2-16,-4-1-26 15,-3 1-10-15,-3 0-66 16,3 3-28-16,-8 3 12 16</inkml:trace>
  <inkml:trace contextRef="#ctx0" brushRef="#br0" timeOffset="38600.242">15649 7799 148 0,'7'-13'57'0,"-3"7"-44"0,-4-3 12 16,0 6 1-16,0-4-1 16,3 7 2-16,-3-3-2 0,0-3 2 15,0 6-15-15,0 0 4 0,0 6 4 16,0-3 0-16,0 10 3 15,-3-4-2-15,-1 4 2 16,-3 3-9-16,-3 6-1 16,-4 3-7-16,-4 9-2 15,-7 16-2 1,-3 7-2-16,-4-1-2 16,4-3 1-16,0 1 1 15,3-7 0-15,4-3-3 16,3-7 2-16,4-5-12 15,4-7-5-15,-1-6-14 16,4-7-6-16,0 4-23 0,3-7-11 16,4-6-31-16</inkml:trace>
  <inkml:trace contextRef="#ctx0" brushRef="#br0" timeOffset="38885.077">15346 7865 200 0,'0'-6'77'0,"0"6"-60"0,0 6 15 0,0-3 4 16,3 3-7-16,1-3 0 15,3 7-3 1,0 5-1-16,0 4-14 15,4 10-2-15,3 5-2 0,3 10-3 16,5 3-3-16,2-3 0 16,1 0-1-16,3-4-3 15,0-2 2-15,-3-7-4 0,0 4 1 16,-4-10-29-16,0-6-13 16,-3-7-80-16</inkml:trace>
  <inkml:trace contextRef="#ctx0" brushRef="#br0" timeOffset="39433.394">15730 6990 216 0,'0'-9'82'0,"-3"9"-64"0,-1 0 9 16,4 0 0-16,0 0-7 16,0 0 0-16,0 0-2 15,-3 6-2-15,3-3-8 0,0 6 1 16,3-5 2-16,4-4 0 0,0-4 3 15,8-5-1 1,2 6 0-16,4-3-3 16,4-4 1-16,0 7-4 15,-1-3-2 1,-2 6 0-16,-8 9 1 0,-4 1-3 16,-6 15 0-16,-11 6 1 15,-4 7 0-15,-3 2-5 16,-4 1 1-16,1 0 0 0,-1-7 2 15,4 1-1-15,0-4-1 16,3-2 1-16,4-7-1 16,4 3-3-16,3-7 0 15,3-2 2-15,4-7 0 16,7-2 1-16,8-7 0 16,2-3-5-16,5-4 1 0,-1 1 2 15,0-3 3-15,-3-1-44 16,-4-2-21-16,-4 2-80 15</inkml:trace>
  <inkml:trace contextRef="#ctx0" brushRef="#br0" timeOffset="39756.512">16231 7065 208 0,'-7'13'79'0,"0"-4"-61"0,4 7 6 0,-1-7 0 16,1 1-4-16,3-1 0 15,0 1-4-15,3-4 0 16,1-3-9-16,3-3-2 0,0 0 1 15,3-3-3 1,4 0 0-16,1-4-3 16,2 1-1-16,1-3-4 15,0-1 1-15,-1 1-44 0,-3-7-18 16,4 7-42 0</inkml:trace>
  <inkml:trace contextRef="#ctx0" brushRef="#br0" timeOffset="40189.279">16454 6877 208 0,'10'-12'79'0,"-3"2"-61"0,4 1 12 0,-4 9 2 15,3-3-6-15,5-4-1 16,-1 7 0-16,0 0-1 15,0 0-13-15,0 10 7 0,-3-4 2 32,-1 7-2-32,-3 2 0 0,-3 1-6 15,-1 3 0-15,-3 3-7 16,-3 3-1-16,-4 9-2 0,0 1-2 16,0-1-4-16,0-2 0 15,-1-4 2-15,5 3 3 16,3-3-2-16,3-9 0 15,5 0-1 1,-1 0 0-16,3-10 2 0,4 4 2 16,0-7-1-16,4-6 2 0,0 0-4 15,-1-3 0-15,1-3 1 16,-4-4 0-16,0 1-14 16,0-1-5-16,-3-2-19 15,-1 3-8-15,1-4-58 16,0 0-60-1,-1-2 53 1</inkml:trace>
  <inkml:trace contextRef="#ctx0" brushRef="#br0" timeOffset="40959.904">16164 6231 148 0,'0'-12'55'0,"-3"12"-43"0,-1-10 10 0,1 10 3 0,-1-3-1 0,1-3 1 15,-1-3-3-15,-3 5 1 16,0-2-13-16,0-3 8 0,3 9 4 16,-3 0-2-16,0 0-2 15,0 9-8-15,-3 7-2 16,-4 3-4-16,-1 3-1 15,1-1-1 1,-3 5-2-16,-1 2 1 16,4 0-1-16,0 0 0 15,3 0 0-15,8 7-3 16,3 3 2-16,7-4 1 16,3 1 0-16,8-7 0 15,3-9 0-15,4-10 2 16,0-9 1-16,3-9 10 0,0-10 6 15,0-6-4-15,4-10 2 0,0-2-4 16,-1-14 2-16,-2-5-6 16,-8-4-1-16,-3 1-4 15,-8 6-3-15,-10 9 0 16,-10 9 1-16,-8 7-1 16,-3 9-1-1,-8 10 1-15,-2 6-1 16,-5 6-7-16,-2 15 0 15,-1 11-19-15,7-4-6 16,7-3-23-16,8-3-10 16,6-7-62-1</inkml:trace>
  <inkml:trace contextRef="#ctx0" brushRef="#br0" timeOffset="43179.858">17043 7774 192 0,'-7'-22'71'0,"0"19"-55"0,0-7 9 16,3 10-1-16,-3 0-3 0,3 0-1 16,1 4 1-16,-1 2-1 15,1-3-11-15,3 6 1 0,3 1 3 16,1 2-1-16,3 1 3 15,4 3-4-15,6 2-1 16,1 1-2-16,3 0 0 0,0 6-4 31,0-3-1-31,0 3-1 16,1-3 1-16,-1 0-2 0,0-3 2 16,-3 6-4-16,-4-6 0 15,0-4-1-15,-4-2 0 16,-3-4-51-16,4-9-112 31</inkml:trace>
  <inkml:trace contextRef="#ctx0" brushRef="#br0" timeOffset="43480.711">17441 7708 200 0,'-10'-9'77'0,"3"9"-60"0,-7 9 8 0,7-3 0 16,-4 4-7-16,0 9 2 15,1-4-5-15,3 4 1 16,0 3-9-16,0 3 2 0,3 10 2 0,1 15-4 16,-4 22-2-16,-1 0-2 15,-2 3-3-15,-4 13 1 0,-4 19-1 16,0-1-3-16,1-2 2 15,3 2 1-15,0 4 0 16,3-13-20-16,4-15-7 16,3-13-48-16,4-22-19 15,4-13 5 1</inkml:trace>
  <inkml:trace contextRef="#ctx0" brushRef="#br0" timeOffset="43881.799">17420 7144 184 0,'0'-10'68'0,"0"10"-52"0,0 0 6 0,0 0-1 16,0 0 0-16,0 7 2 16,4-1-6-16,-1 3 0 15,1 1-10-15,3-1 5 0,3 0 3 16,5-2-7-1,2-4-4-15,1-6-1 16,-1 0 0-16,5-7-1 16,-5 1-2-16,1-4-10 15,0 1-4-15,-4-1-55 16,3-3-24-16,1 7-3 16</inkml:trace>
  <inkml:trace contextRef="#ctx0" brushRef="#br0" timeOffset="44483.668">17671 6877 224 0,'-11'-12'85'0,"4"12"-66"0,3-3 8 0,4 3-2 15,0-7-7-15,0 7 0 16,4-9-4-16,3 6 1 15,0-4-8-15,4-2 2 0,6 6 2 16,5-3 0-16,2 6 3 16,4 0-1-1,-3 0 0-15,0 9 4 16,-4 0 1-16,-7 1-1 16,-3 6 0-16,-4-4-7 15,-4 1-2-15,-3-1-4 16,-3 1-1-16,-4-1-1 15,-4 1 1-15,1-1-4 16,-1 1-2-16,0 3 2 0,4-4 0 16,0 7 1-16,7-7 0 15,4 1-3-15,3-1 0 0,3-2 2 16,5-1 0-16,2-2 1 16,8-4 2-16,3 0-3 15,0-3-2-15,1 6 2 16,-1-3 2-1,-4 7 0-15,-2-1 2 16,-5 7-2-16,-3-1-1 16,-7 4 1-16,-3 3-1 15,-8 3 2-15,-3 0 1 16,-7-3-1-16,-3 0-2 16,-8 0 1-16,-3-3-1 15,-1 0 0-15,1-3 0 0,0-1-5 16,3-2 1-16,4-4-11 15,4-3-6-15,2 1-17 16,8-4-8-16,4-3-38 16,3-3-16-16,7-4-11 15</inkml:trace>
  <inkml:trace contextRef="#ctx0" brushRef="#br0" timeOffset="45000.816">18309 6930 196 0,'-14'7'74'0,"11"-4"-58"0,-1 0 18 15,4-3 6-15,0 0-3 16,4 3 2-16,3 0-8 16,3-3-4-16,4 3-15 15,4-3-3-15,7 0-2 0,-1 7-3 0,5-4-3 16,-1-3 0-16,0 0 1 15,-3 6-1-15,-4-6 2 16,0 0-2-16,-3 0-1 16,-4 0-6-16,-4 0-4 15,1 0-45-15,-4 0-19 16,4 3-52 0</inkml:trace>
  <inkml:trace contextRef="#ctx0" brushRef="#br0" timeOffset="45533.12">18814 6604 196 0,'0'-3'74'0,"0"3"-58"0,-4 0 3 0,4 0-2 16,0 0-5-16,0 0 1 16,0 0 4-16,0 0 3 15,-3 0-10-15,-1 0 5 0,1-6 3 16,-1 6-2-1,0 0 3-15,1 0-6 16,-1 0 0-16,4 0-4 16,0 0 0-16,0 0-3 0,0 0 1 15,0 0 0-15,0 0 3 16,-3 9 1-16,3 13 1 16,0 7-6-16,0 5-2 15,3-3-2-15,1 10-2 16,-1-3 1-16,1-1 1 0,0 10-1 15,3 4-1-15,0 2 1 16,0-3-1-16,0-9 0 16,0-4 0-16,0-2-3 15,-4-10 2-15,1-3-32 16,-4-9-15 0,-4-4-51-16,-3-9-20 15,0-6 12 1</inkml:trace>
  <inkml:trace contextRef="#ctx0" brushRef="#br0" timeOffset="46589.414">8812 10082 128 0,'-7'12'49'0,"0"1"-38"0,0 9 10 15,4-13 4-15,-1 0 6 0,1 1 5 31,-1-1-4-31,-3-2-2 16,4 2-16-16,-1-3 4 0,0 4 3 0,1-1-5 16,-1 4-1-16,-3 2-5 15,4 4-1-15,-1 0-3 16,1 6 1-16,-1 0-4 16,1 3 0-16,-1 1 1 0,4-1 0 15,0-3-5-15,0 3-1 16,0 3 1-16,4-2 0 15,-1-1-6-15,1-3 0 16,-1-6-109 0,4-7-65-16,0-12 77 15</inkml:trace>
  <inkml:trace contextRef="#ctx0" brushRef="#br0" timeOffset="47678.645">17769 6037 188 0,'-24'6'71'0,"10"-3"-55"0,0 13 11 0,6-13 3 16,1 6-3-16,0 7 2 0,4-3-5 0,3-1-3 15,0 1-11-15,3-1 5 0,8-2 4 16,3-4 1-16,7-3 0 15,7-3-6-15,4-3-4 16,3 0-3-16,4-3 0 16,0-1-4-16,0 1-2 15,-4 0 0 1,-3 0-1-16,-4-4 0 16,-3 1 0-16,-4-1-27 15,-3 1-11-15,-4 6-63 16,0-4-25-16,0 4 20 15</inkml:trace>
  <inkml:trace contextRef="#ctx0" brushRef="#br0" timeOffset="48041.553">18299 5629 248 0,'7'-22'93'0,"-4"16"-72"0,1 3 14 0,-4 3 0 15,0 0-5-15,0 9 2 16,-4 7-18-16,-3 9-6 16,0 13-5-16,-4-1-3 0,1 1 3 15,-4-4-4 1,3 4 0-16,1 3 1 15,3-7 0-15,7-2-3 16,3-4 2-16,8-6 1 16,3-6 0-16,3-7 0 15,5-3 0-15,2-6 0 16,1-3 2-16,0 0-3 0,-4-3-2 16,-4-1-36-16,1 1-16 15,-4 0-76 1</inkml:trace>
  <inkml:trace contextRef="#ctx0" brushRef="#br0" timeOffset="48326.749">18644 5507 252 0,'0'0'93'0,"-3"3"-72"0,-1 7 16 0,1-4 2 16,-1 9-6-16,1 7 1 0,-1 10-13 15,1 9-3-15,-4 9-10 16,0 0-5-16,-1 0-2 0,-2 13-1 16,-1 3 0-16,1 3-3 15,3 0 2-15,0-7-26 16,7-8-9-16,3-14-37 15,1 1-14 1,3-13-27 0</inkml:trace>
  <inkml:trace contextRef="#ctx0" brushRef="#br0" timeOffset="49315.381">15773 9875 212 0,'3'-10'82'0,"1"7"-64"0,3 0 11 16,-4 3-1-16,4 0-1 15,0 0 1-15,8-3-4 16,6 0-3-16,7 0-11 16,4-1 5-16,7 1 4 0,-1 0-4 0,1 3 2 15,-4 3-6-15,-3 4 1 16,-4 5-3-16,-3 10 2 15,-4 6-4-15,-7 16 1 16,-7 0-5-16,-7 3 0 16,-7 3-3-16,-7 0-1 15,-3 4 1 1,-5 2 2-16,-2 4-3 16,-1-4 0-16,7-2 1 15,1-11 0-15,6 1 0 16,4-9 2-16,7-7-6 15,7-9 1-15,4 0-1 0,6-10 2 16,8-9 1-16,3-6 3 16,4-7-1-16,0 4-1 0,3-1 1 15,0-2-1-15,1 6 0 16,-1-4 0-16,-7 10-3 16,0 7 0-16,-10-4-40 15,-4 6-17-15,-7-3-51 16,-3-6-61-1,-4-6 51 1</inkml:trace>
  <inkml:trace contextRef="#ctx0" brushRef="#br0" timeOffset="49661.651">15794 10216 252 0,'-4'4'93'0,"4"2"-72"0,4 0 9 0,-1 0 2 0,4 1-7 16,8-1 3-16,6 0-5 15,7-3-2-15,11-3-11 16,3-3-4-16,4-3 0 0,-4 0-1 16,1-1 0-16,-1 1-3 15,0 0 1-15,1 0-4 16,-1 6-2-16,-3-4-25 0,-4-2-9 16,4 3-16-16,-7-3-8 15,-4-7-59 1</inkml:trace>
  <inkml:trace contextRef="#ctx0" brushRef="#br0" timeOffset="50164.139">16228 9329 292 0,'3'-16'110'0,"-3"16"-86"0,4 0 5 16,-4 0 10 0,3 7-11-16,1 2-11 15,3 1-6-15,4-1-7 16,3-3 4-16,3-3 4 0,8-3 0 0,0 0 1 15,6-3-1-15,-2 0 0 16,-5 3-6-16,-2 0-2 16,-8 3 0-16,-4 7 2 15,-6 5-3-15,-8 7 0 0,-3 16-3 16,-3 6-1-16,-8 0 1 31,0-7 2-31,4 1-3 16,4-7 0-16,3-6-1 0,7-3-2 15,3-3 3-15,4 0 0 16,7-7 1-16,4-2 0 16,7-7-3-16,-1-3 2 15,1 0 1-15,0-3 0 16,-4-3 0-16,0-1 2 0,-3 1-30 16,-4-3-11-16,0-4-33 15,0 4-12-15,0-4-53 16</inkml:trace>
  <inkml:trace contextRef="#ctx0" brushRef="#br0" timeOffset="51718.812">18577 5303 108 0,'-10'-9'44'0,"-1"9"-35"0,1-10 7 15,2 10 2-15,1-9 5 0,0 6 6 16,0-7-3-16,-3-2-1 15,3-4-13 1,-4 1 6-16,1-1 2 0,-1 0-6 0,-3-3-1 16,0 10-5-16,-4 0 0 15,-3-1-1-15,-7 10 1 16,-4 10 0-16,0-1 2 16,-3 10-3-16,3 0 1 15,-3 3-5-15,0 3 0 0,-4 0-1 16,-4 0-2-16,-2 3 3 15,-5 0 0-15,1-3-4 0,-1 7 1 16,1-1 0-16,3 7 0 16,4 6 0-16,-4 6 2 15,0 3-1-15,-7 0-1 16,0 4 3-16,-3-7 0 16,-1 0-1-1,4 10-2-15,8-4 3 16,2 10 2-16,1-7-2 15,3 7 0-15,4-6-1 16,0-1-2-16,-1-2 1 16,1 15 1-16,0 10-1 15,-1-4-1-15,1-3 1 16,0-6-1-16,0 6 0 0,3 4 0 16,4 9-3-16,3-7 2 15,7-9 5-15,4 0 5 16,4-9-5-16,3 3 0 15,3 3 0-15,4 6 0 16,4 0-2-16,-1-2 1 0,1-4-4 31,3-1-2-31,-4 11-1 16,4 9 3-16,4 3 0 0,-1-13 3 16,5-3-1-16,2-3-1 15,4 0 1-15,4 7-1 16,3-4 6-16,4-6 4 15,0-9-5-15,0-7-1 16,-1-3-2-16,1-3 1 0,0-6-4 16,3-3 0-16,7-4-1 15,11-3 0-15,7-6 4 16,4-9 3-16,-1-6 0 16,8-10 0-16,14-10-3 15,13-2 1-15,-2-10-2 16,-5-7-1-16,15-8 1 0,11-16 1 15,-5-16-1-15,-2 0-1 32,3-7 3-32,7 1 2 0,-4-25-7 15,-7-7 0-15,4-6 0 16,21-34 1-16,-7-13 3 16,-17 13 1-16,-12-4-4 15,-2-15 1-15,-1 22 0 16,-3-10 2-16,-8-9-1 0,-13 16 2 15,-11-1-2-15,-14-12-1 16,-11 13 1-16,-14 3 1 16,-10-13-1-16,-11 10-1 15,-18 12 3-15,-17-6 0 16,-22 9-4-16,-13 25 1 0,-8 23-2 16,-17 21 0-16,-25 19-3 15,0 25-1-15,-7 13-17 16,-10 19-8-16,2 15-10 15,16 9-4-15,6 4-31 16,7-9-14-16,7-7-5 31</inkml:trace>
  <inkml:trace contextRef="#ctx0" brushRef="#br0" timeOffset="52451.437">16820 5579 160 0,'0'-16'63'0,"0"16"-49"0,-3 0 7 16,3 0 0-16,-7 0-2 16,0 0 3-16,-4 10-1 0,1-1-1 15,-4 7-10-15,-1 9 5 0,-2 6 2 16,-4 10-1-16,-1 0 1 15,-2 6-5-15,-4 3-2 16,-8 25-6-16,-6 16-1 16,-7 3-1-1,-8 13-2 1,1 18 1-16,-8 10-1 0,-3 6 0 16,-10 19 0-16,-8-3 0 15,4 9 0-15,3 7 0 16,8-17 0-16,-1 1 0 15,4-3 0-15,3-13 0 16,1-16 0-16,3-15 0 0,4-10 0 16,6-9 0-16,8-12 0 15,7-7 0-15,6-19 0 16,5-6 0-16,6-12 0 0,4-10 0 16,3-6 0-16,1-4-3 15,3-2 2-15,3-4 1 16,4-3 0-16,4-6-33 15,3-6-15-15,7-3-71 16</inkml:trace>
  <inkml:trace contextRef="#ctx0" brushRef="#br0" timeOffset="53122.062">20380 8323 228 0,'-25'0'88'0,"15"0"-69"0,-1 0 15 0,4 0 3 0,7 0-6 16,0 0 2-16,0 0-6 16,7-3 1-16,4-1-16 15,6 1 4-15,8-3 2 0,3 0-4 0,8-1 2 16,9 4-7-16,15-6-1 15,4 6-6-15,-1-7-2 16,-3 1 0-16,-3 3 2 16,-8-4-6-16,-10 10 1 15,-4 0-50-15,-10 0-19 16,-4 7-83-16</inkml:trace>
  <inkml:trace contextRef="#ctx0" brushRef="#br0" timeOffset="53369.378">20376 8909 288 0,'22'-3'107'0,"-1"-3"-83"0,14-7 13 15,-17 7 1-15,6-4-11 16,12-2-1-16,13 2-17 15,8 1-6-15,2 0-2 16,-2 2-1-16,-4 4 2 0,-4 0-17 0,1 0-6 16,-1 0-37-16,0 0-12 15,1-7-59 1</inkml:trace>
  <inkml:trace contextRef="#ctx0" brushRef="#br0" timeOffset="53954.726">22518 6419 224 0,'-46'10'85'0,"32"-1"-66"0,-4-6 14 0,8 4 2 16,3-4-9-16,0-3-1 15,3 0-12-15,4 0-3 16,4 9-6-16,3-3 8 0,7-2 7 16,10 2-8-1,15-3-3-15,18-3 1 16,6 6 2-16,8-6 0 16,3-6 3-16,10 6-5 15,8-3-3-15,-7-3-3 16,-8 6 0-16,-6 0 0 0,-11 0 1 15,-11 9-5-15,-10 16 1 16,-11 13 0-16,-10 15 2 0,-11 10-1 16,-7 6 2-1,-7 15-4-15,-7 17 0 16,-7-1 1-16,-7-6 2 0,-8 13-3 16,-3 2 0-16,4-5-4 15,0-13 1-15,7-13-16 16,3-15-6-1,4-16-18-15,7-13-7 16,7-15-86 0</inkml:trace>
  <inkml:trace contextRef="#ctx0" brushRef="#br0" timeOffset="54757.38">22140 8310 212 0,'-3'0'82'0,"3"0"-64"0,10 0 11 15,-6 3-1-15,7-3-3 0,3 3 0 16,7 1-6-16,3 2-1 15,8 0-10-15,7 0 1 0,3 1 4 16,11-7-1-16,21 0 1 0,11-7-3 16,7-2 1-1,21-7-4-15,17-6-2 16,4-9 0 0,25-7 1-16,3-2-3 15,8-4-2-15,13 3-3 0,-7 3 1 16,22 1 1-16,-11 15 0 15,7-3 0-15,4 9 0 16,-11 0 0 0,7 7 0-16,-7 3 0 0,-11 2 0 15,-3 8-16-15,-18 8-6 0,-21 4-66 16,-14 3-30-16,-18-1 1 16</inkml:trace>
  <inkml:trace contextRef="#ctx0" brushRef="#br0" timeOffset="55626.007">22881 8950 224 0,'-10'-13'85'0,"10"4"-66"0,-7-1 12 0,3 10 1 0,0-3-2 16,1 3 2-16,-1 0-2 0,1 3 1 16,-4 7-17-16,0 5 3 0,0 11 1 15,-4 8-8-15,1 7-3 16,-5 0-4-1,1-1 0-15,0 1-2 0,4-6-1 16,-1-4-2-16,8-6 1 0,3-6 1 16,7 0 0-16,0-10 0 15,7 0 0-15,7-9 0 16,4 0 0-16,3-3-3 16,4-3 2-16,3 6 1 15,4 0 0-15,7 0 0 16,-1 9 2-1,5 1-3-15,-1 2 0 16,-6 7 1-16,-1 3 2 16,-3 3-3-16,-8 3 0 15,-6 7 1-15,-7-4 2 16,-8 1 1-16,-6 2 1 16,-4-2 2-16,-7-4 1 15,-7-3 3-15,-11 0 4 0,-7-6-10 16,-7 3-2-16,-3-4-4 0,0-2-2 15,-1-3 3-15,5-7 0 16,-1 0-13-16,4-3-3 16,3-3-15-1,7 0-6-15,4-3-17 0,3-3-7 16,4-7-66 0</inkml:trace>
  <inkml:trace contextRef="#ctx0" brushRef="#br0" timeOffset="55976.198">22800 8890 224 0,'-3'-3'85'0,"3"-3"-66"0,0 6 14 0,0 0 2 0,3 0-7 0,1 0-2 16,-1 0-1-16,4 0 1 15,0 0-14-15,7 0-2 0,4 0 0 16,3 0-4-16,7 0 2 31,15-3-5-31,13-1-2 0,8-2 0 0,-1 0-1 16,1-3-3-1,-1-1 2-15,4 1-15 16,0-1-4-16,-3 4-34 16,-4 0-13-16,-11 3-58 15</inkml:trace>
  <inkml:trace contextRef="#ctx0" brushRef="#br0" timeOffset="56491.908">23805 9295 252 0,'-7'-10'93'0,"7"10"-72"0,0 0 7 0,0 0-2 16,4 7 1-16,-1 2 6 0,5 0-12 16,-1 7-2-16,3 3-11 15,1 6-5-15,-1 3-2 0,4 13-4 16,1 0 2-16,2-1 3 15,4 1 1-15,4-6-6 0,-4-4 0 16,0-6-1-16,-3 0 2 16,0-6-45-16,-4-3-19 15,-4-7-63 1</inkml:trace>
  <inkml:trace contextRef="#ctx0" brushRef="#br0" timeOffset="56797.167">24197 9389 264 0,'-11'-10'101'0,"4"10"-78"0,0 0 6 16,4 0-2 0,-4 3-9-16,0 4 0 15,3 5-4-15,-3 7-1 16,0 16-7-16,0 5-4 0,0 7 1 0,-4 4-4 15,-3 2 0-15,0 0 1 16,-3 19 0-16,2 7-3 16,1-17 2-16,4-15-4 15,-1 16-1-15,4-13-19 16,-4 10-9-16,4-10-7 0,0 10 0 16,0-13-43-1,0-4-45-15,4-8 44 16</inkml:trace>
  <inkml:trace contextRef="#ctx0" brushRef="#br0" timeOffset="57244.939">24239 8771 236 0,'-7'-6'88'0,"4"12"-69"0,-1-6 6 15,4 0 0-15,-3 0-5 0,-1 0 3 16,1 0-7-16,3 0 1 15,0 0-10-15,0 0 0 16,0 3 3-16,0 7 0 0,0 8 2 16,0 1-4-16,0 3-3 15,0 3-5-15,3 3-2 16,4 1 3 0,0-4 1-16,4-3 0 15,-1-7-2-15,5-5-2 16,-1-7 1-16,0-6 1 15,3-3 2-15,-2-7-3 16,-1-3 0-16,3 1-28 16,-3-4-10-16,1 6-23 15,-1-2-6-15,0-4-41 16</inkml:trace>
  <inkml:trace contextRef="#ctx0" brushRef="#br0" timeOffset="57461.097">24483 8696 244 0,'-7'-19'93'0,"3"10"-72"0,1-1 11 0,3 10 1 15,0 0-7-15,0 0 2 16,-4 10-16-16,-3 8-5 16,4 4-4-16,-4 7 0 0,-1 5 0 15,5 10-1-15,-1 9-2 16,4 7 1-16,0 6 1 15,0-7-3-15,0-2-2 0,0-7-29 16,0-3-14-16,4-3-84 16</inkml:trace>
  <inkml:trace contextRef="#ctx0" brushRef="#br0" timeOffset="57978.406">24906 9119 264 0,'0'-3'99'0,"0"0"-77"0,7-3 9 0,-3 2-2 15,3-2-6-15,7-3-2 0,4-1-9 16,3 1-3-16,3 3-5 16,5 2-3-16,-1 8 2 0,-3 5-2 15,-4 7-1-15,-4 3-2 16,-6 6 1-16,-8 3 1 0,-3 0 2 15,-7 7-1-15,-7-1-1 16,-3 4-2 0,-5 12 1-16,-2 0 1 15,3 3 2-15,-1-9-1 16,8-9-1-16,4-1-2 16,3-6 1-16,10-6 1 15,4-6 0-15,7-3-3 16,8-1 0-16,2-3-1 15,1-2 3-15,0-4-13 0,-4 6-4 16,0-9-43-16,-3 0-20 16,-8 0-31-1</inkml:trace>
  <inkml:trace contextRef="#ctx0" brushRef="#br0" timeOffset="58284.185">24892 9354 216 0,'4'3'82'0,"3"-3"-64"0,3 0 18 15,-3 0 2-15,4 0-5 16,6-3 3-1,8 0-7-15,3 0-3 16,1 0-14-16,-1 0-8 0,0 3 0 16,0 0-3-16,0 0-1 15,-3 3-2-15,0 0-1 16,3-3-7-16,-7 0-2 0,0-3-33 16,-3 0-13-16,0-4-69 15</inkml:trace>
  <inkml:trace contextRef="#ctx0" brushRef="#br0" timeOffset="58884.502">25386 8530 224 0,'-7'-7'85'0,"3"7"-66"0,4 0 5 15,0 0-1-15,0 0-2 16,0 0 2-16,4 0 5 16,-1 0 5-16,4-3-18 0,0-3 5 0,4-4 3 15,3 7-6-15,0-3-2 16,4 6-6-16,0 0-4 15,-1 9 2-15,1 7 0 16,-4 6-1-16,-3 6-1 16,-4 4-1-16,-4-4 2 15,-6 0-3 1,-4 7 0-16,-1-7-3 16,-2-3-1-16,-1 0 3 15,1-3 1-15,-1 6-4 16,4-3-1-16,4 0 1 15,3 0 0-15,7-6-2 0,7-6 2 16,3-7 1-16,8-6 0 16,3-6 0-16,1 3 0 0,-1-7-20 15,-7 1-7-15,0-1-30 16,-3 4-12-16,-4-3-71 16</inkml:trace>
  <inkml:trace contextRef="#ctx0" brushRef="#br0" timeOffset="60327.11">21385 5645 176 0,'-3'-47'66'0,"-1"28"-52"0,1-6 1 0,3 16-1 16,0-1 1-16,0 7 3 15,3-3 6 1,4 12 5-16,0 7-16 16,8 30 11-16,2 17 3 0,1 18-8 15,3 29-3-15,0 25-7 16,0 25-4-16,4 28-2 16,0 53-3-16,-4 6-2 15,-3 39-1-15,-4 30 4 16,-7 1 1-16,0-1-3 0,-4 16 1 15,4-31 11-15,0 3 5 16,8-18 3-16,2-17 1 16,8-28-9-16,7-6-4 15,3-28-4-15,0-16 0 16,0-12-2-16,1-22-1 0,-1-26 1 31,0-24-1-31,1-17 0 16,-1-18 0-16,0-15 2 15,0-17 1-15,1-9 1 0,-1-12 2 16,4-6-1-16,0-1 2 16,-1-9-2-16,5-3 0 15,10-3-3-15,21 2-2 16,14-2 1-16,11-3-1 0,63-7 0 16,11-9 2-16,24-6-3 15,-56 2 0-15,-31 7 1 16,116-28 0-16,-61 16-3 15,142-13 2-15,-88 12 3 16,113 4 1-16,-100 9-1 16,100 6-2-16,-103 7-6 0,71 18-1 15,-85-2-2-15,43 15 3 16,59 9 2-16,-84-6-1 16,-49-6 6-16,-43-16 1 15,-35-6 0-15,-29-13-2 16,-24 0 5-16,-25-9 4 0,-17-3-3 31,-18 0-1-31,-14-7-5 0,-7-8 0 16,-4-17 0-1,-3-25 2-15,-1-6-3 16,1-12 0-16,0-44 16 0,-1-13 7 16,5-54-2-16,6-15 1 15,11-40-10-15,7-45-2 0,7-31-5 16,10-9-1-16,8-3-1 15,0-13-2-15,-4 3 1 16,-4 44 1-16,-10 25-3 16,-10 60 0-16,-22 31 3 15,-21 25 1-15,-14 38-4 16,-3 31 1-16,-22 22 0 16,-25 22 0-16,-3 12-3 15,-17 20 2-15,-22 2 1 16,0 13 2-16,-24 7-1 15,0-1-1 1,-22 7-2-16,-7-1 1 16,-21 1 1-16,-3-4 2 0,-29-2-1 15,-3-1-1-15,-17-6-2 16,-33 6 1-16,4 7 1 0,-3 12 0 16,-26 16 0-16,-9 15 0 15,17 10-3-15,-1 22 0 16,1 22-25-16,49-7-9 15,22-9-47-15,52-28-19 16,22-28-52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317-BBFE-4F0C-9317-B3AECEC54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Rule for Exponents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5D714-6D5D-46F5-9521-7F9626C85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73032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720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num>
                        <m:den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𝑦𝑧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  <a:blipFill>
                <a:blip r:embed="rId2"/>
                <a:stretch>
                  <a:fillRect t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D74617F-2F92-4D7B-9090-D3919455FDC2}"/>
                  </a:ext>
                </a:extLst>
              </p14:cNvPr>
              <p14:cNvContentPartPr/>
              <p14:nvPr/>
            </p14:nvContentPartPr>
            <p14:xfrm>
              <a:off x="3140640" y="281520"/>
              <a:ext cx="8468640" cy="3759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D74617F-2F92-4D7B-9090-D3919455FD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31280" y="272160"/>
                <a:ext cx="8487360" cy="377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8983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82786" y="60267"/>
            <a:ext cx="3626427" cy="974148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81940" y="1214119"/>
                <a:ext cx="11910060" cy="4199545"/>
              </a:xfrm>
            </p:spPr>
            <p:txBody>
              <a:bodyPr numCol="2">
                <a:noAutofit/>
              </a:bodyPr>
              <a:lstStyle/>
              <a:p>
                <a:pPr marL="596646" indent="-514350">
                  <a:buAutoNum type="arabicPeriod"/>
                </a:pPr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endParaRPr lang="en-US" sz="4400" b="1" dirty="0"/>
              </a:p>
              <a:p>
                <a:pPr marL="596646" indent="-514350">
                  <a:buAutoNum type="arabicPeriod"/>
                </a:pPr>
                <a:endParaRPr lang="en-US" sz="4400" b="1" dirty="0"/>
              </a:p>
              <a:p>
                <a:pPr marL="596646" indent="-514350">
                  <a:buAutoNum type="arabicPeriod"/>
                </a:pPr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endParaRPr lang="en-US" sz="4400" b="1" dirty="0"/>
              </a:p>
              <a:p>
                <a:pPr marL="596646" indent="-514350">
                  <a:buAutoNum type="arabicPeriod"/>
                </a:pPr>
                <a:endParaRPr lang="en-US" sz="4400" b="1" dirty="0"/>
              </a:p>
              <a:p>
                <a:pPr marL="596646" indent="-514350">
                  <a:buAutoNum type="arabicPeriod"/>
                </a:pPr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𝟏𝟎</m:t>
                        </m:r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𝟖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</m:oMath>
                </a14:m>
                <a:endParaRPr lang="en-US" sz="4400" b="1" dirty="0"/>
              </a:p>
              <a:p>
                <a:pPr marL="596646" indent="-514350">
                  <a:buAutoNum type="arabicPeriod"/>
                </a:pPr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𝟏𝟒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𝟗</m:t>
                            </m:r>
                          </m:sup>
                        </m:sSup>
                      </m:num>
                      <m:den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𝟕</m:t>
                        </m:r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</m:sup>
                        </m:sSup>
                      </m:den>
                    </m:f>
                  </m:oMath>
                </a14:m>
                <a:endParaRPr lang="en-US" sz="4400" b="1" dirty="0"/>
              </a:p>
              <a:p>
                <a:pPr marL="596646" indent="-514350">
                  <a:buAutoNum type="arabicPeriod"/>
                </a:pPr>
                <a:endParaRPr lang="en-US" sz="4400" b="1" dirty="0"/>
              </a:p>
              <a:p>
                <a:pPr marL="596646" indent="-514350">
                  <a:buAutoNum type="arabicPeriod"/>
                </a:pPr>
                <a:endParaRPr lang="en-US" sz="4400" b="1" dirty="0"/>
              </a:p>
              <a:p>
                <a:pPr marL="596646" indent="-514350">
                  <a:buAutoNum type="arabicPeriod"/>
                </a:pPr>
                <a:r>
                  <a:rPr lang="en-US" sz="48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𝟏𝟐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𝟖𝟐</m:t>
                            </m:r>
                          </m:sup>
                        </m:sSup>
                        <m:sSup>
                          <m:sSupPr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𝟓𝟏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𝟖𝟐</m:t>
                            </m:r>
                          </m:sup>
                        </m:sSup>
                        <m:sSup>
                          <m:sSupPr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𝟓𝟐</m:t>
                            </m:r>
                          </m:sup>
                        </m:sSup>
                      </m:den>
                    </m:f>
                  </m:oMath>
                </a14:m>
                <a:endParaRPr lang="en-US" sz="4800" b="1" dirty="0"/>
              </a:p>
              <a:p>
                <a:pPr marL="825246" indent="-742950">
                  <a:lnSpc>
                    <a:spcPct val="100000"/>
                  </a:lnSpc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81940" y="1214119"/>
                <a:ext cx="11910060" cy="4199545"/>
              </a:xfrm>
              <a:blipFill>
                <a:blip r:embed="rId2"/>
                <a:stretch>
                  <a:fillRect l="-2201" b="-21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59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72160"/>
            <a:ext cx="4333240" cy="12039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202" y="1976120"/>
            <a:ext cx="10576560" cy="3229725"/>
          </a:xfrm>
        </p:spPr>
        <p:txBody>
          <a:bodyPr>
            <a:normAutofit fontScale="92500" lnSpcReduction="10000"/>
          </a:bodyPr>
          <a:lstStyle/>
          <a:p>
            <a:pPr marL="82296" indent="0">
              <a:buClr>
                <a:schemeClr val="tx2"/>
              </a:buClr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division rules of exponents to calculate the quotient of two mathematical terms.</a:t>
            </a:r>
          </a:p>
          <a:p>
            <a:pPr marL="82296" indent="0">
              <a:buClr>
                <a:schemeClr val="tx2"/>
              </a:buClr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>
              <a:buClr>
                <a:schemeClr val="tx2"/>
              </a:buClr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negative and zero exponent rules to calculate the product of two or three mathematical terms.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1483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50543" y="0"/>
            <a:ext cx="7090913" cy="1062397"/>
          </a:xfrm>
        </p:spPr>
        <p:txBody>
          <a:bodyPr/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Dividing Using Exponents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784224" y="1266970"/>
                <a:ext cx="10623550" cy="480060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Rule: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  <m:r>
                      <a:rPr lang="en-US" sz="6600" b="1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*When the bases are the same, subtract the exponents.</a:t>
                </a:r>
              </a:p>
              <a:p>
                <a:pPr>
                  <a:buNone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84224" y="1266970"/>
                <a:ext cx="10623550" cy="4800600"/>
              </a:xfrm>
              <a:blipFill>
                <a:blip r:embed="rId2"/>
                <a:stretch>
                  <a:fillRect l="-40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336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049683" y="919076"/>
                <a:ext cx="4156365" cy="2167024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049683" y="919076"/>
                <a:ext cx="4156365" cy="2167024"/>
              </a:xfrm>
              <a:blipFill>
                <a:blip r:embed="rId2"/>
                <a:stretch>
                  <a:fillRect t="-563" b="-1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83C71DF-F797-4FBC-AB0A-482B9F727080}"/>
                  </a:ext>
                </a:extLst>
              </p14:cNvPr>
              <p14:cNvContentPartPr/>
              <p14:nvPr/>
            </p14:nvContentPartPr>
            <p14:xfrm>
              <a:off x="346680" y="1088640"/>
              <a:ext cx="11490120" cy="4763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83C71DF-F797-4FBC-AB0A-482B9F72708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7320" y="1079280"/>
                <a:ext cx="11508840" cy="478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58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350445" y="1137285"/>
                <a:ext cx="3740727" cy="1855297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350445" y="1137285"/>
                <a:ext cx="3740727" cy="1855297"/>
              </a:xfrm>
              <a:blipFill>
                <a:blip r:embed="rId2"/>
                <a:stretch>
                  <a:fillRect t="-329" b="-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2D32C9A-532E-439E-8526-2B58118398DF}"/>
                  </a:ext>
                </a:extLst>
              </p14:cNvPr>
              <p14:cNvContentPartPr/>
              <p14:nvPr/>
            </p14:nvContentPartPr>
            <p14:xfrm>
              <a:off x="7006680" y="1339200"/>
              <a:ext cx="3555000" cy="1324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2D32C9A-532E-439E-8526-2B58118398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97320" y="1329840"/>
                <a:ext cx="3573720" cy="134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234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28154" y="1940242"/>
                <a:ext cx="3907790" cy="2977515"/>
              </a:xfrm>
            </p:spPr>
            <p:txBody>
              <a:bodyPr>
                <a:normAutofit fontScale="925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96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28154" y="1940242"/>
                <a:ext cx="3907790" cy="2977515"/>
              </a:xfrm>
              <a:blipFill>
                <a:blip r:embed="rId2"/>
                <a:stretch>
                  <a:fillRect t="-1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F61AC01-CF7A-4A33-A5D1-A37D81777ED0}"/>
                  </a:ext>
                </a:extLst>
              </p14:cNvPr>
              <p14:cNvContentPartPr/>
              <p14:nvPr/>
            </p14:nvContentPartPr>
            <p14:xfrm>
              <a:off x="3501360" y="2250000"/>
              <a:ext cx="7758720" cy="2145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F61AC01-CF7A-4A33-A5D1-A37D81777ED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92000" y="2240640"/>
                <a:ext cx="7777440" cy="216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5030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581947" y="2033760"/>
                <a:ext cx="2637559" cy="2790480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en-US" sz="96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81947" y="2033760"/>
                <a:ext cx="2637559" cy="279048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5937D5E-3A5F-4021-B77F-EC00B62312FC}"/>
                  </a:ext>
                </a:extLst>
              </p14:cNvPr>
              <p14:cNvContentPartPr/>
              <p14:nvPr/>
            </p14:nvContentPartPr>
            <p14:xfrm>
              <a:off x="2498040" y="2255760"/>
              <a:ext cx="5075280" cy="1568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5937D5E-3A5F-4021-B77F-EC00B62312F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88680" y="2246400"/>
                <a:ext cx="5094000" cy="158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5166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  <a:blipFill>
                <a:blip r:embed="rId2"/>
                <a:stretch>
                  <a:fillRect t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FC91790-C507-4650-90EA-BF2216FCB8DB}"/>
                  </a:ext>
                </a:extLst>
              </p14:cNvPr>
              <p14:cNvContentPartPr/>
              <p14:nvPr/>
            </p14:nvContentPartPr>
            <p14:xfrm>
              <a:off x="3641040" y="250920"/>
              <a:ext cx="6895080" cy="3798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FC91790-C507-4650-90EA-BF2216FCB8D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31680" y="241560"/>
                <a:ext cx="6913800" cy="381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971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  <a:blipFill>
                <a:blip r:embed="rId2"/>
                <a:stretch>
                  <a:fillRect t="-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FFBBE28-8645-4E2A-8FCC-4734B1F72476}"/>
                  </a:ext>
                </a:extLst>
              </p14:cNvPr>
              <p14:cNvContentPartPr/>
              <p14:nvPr/>
            </p14:nvContentPartPr>
            <p14:xfrm>
              <a:off x="3785760" y="231840"/>
              <a:ext cx="6532200" cy="4216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FFBBE28-8645-4E2A-8FCC-4734B1F724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76400" y="222480"/>
                <a:ext cx="6550920" cy="423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27345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</TotalTime>
  <Words>97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Cambria Math</vt:lpstr>
      <vt:lpstr>Retrospect</vt:lpstr>
      <vt:lpstr>Division Rule for Exponents</vt:lpstr>
      <vt:lpstr>Objective</vt:lpstr>
      <vt:lpstr>Dividing Using Exponents</vt:lpstr>
      <vt:lpstr>Example 1</vt:lpstr>
      <vt:lpstr>Example 2</vt:lpstr>
      <vt:lpstr>Example 3</vt:lpstr>
      <vt:lpstr>Example 4</vt:lpstr>
      <vt:lpstr>Example 5</vt:lpstr>
      <vt:lpstr>Example 6</vt:lpstr>
      <vt:lpstr>Example 7</vt:lpstr>
      <vt:lpstr>TRY THESE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Rule for Exponents</dc:title>
  <dc:creator>Michael Kuniega</dc:creator>
  <cp:lastModifiedBy>Michael Kuniega</cp:lastModifiedBy>
  <cp:revision>7</cp:revision>
  <dcterms:created xsi:type="dcterms:W3CDTF">2019-10-26T21:37:29Z</dcterms:created>
  <dcterms:modified xsi:type="dcterms:W3CDTF">2019-11-02T18:16:39Z</dcterms:modified>
</cp:coreProperties>
</file>